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embeddedFontLst>
    <p:embeddedFont>
      <p:font typeface="Asap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Oxygen" panose="02000503000000000000" pitchFamily="2" charset="0"/>
      <p:regular r:id="rId35"/>
      <p:bold r:id="rId3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4FA5CC9-7192-4BDD-96F4-487C2529A223}">
          <p14:sldIdLst>
            <p14:sldId id="256"/>
            <p14:sldId id="257"/>
          </p14:sldIdLst>
        </p14:section>
        <p14:section name="Principal Servicios" id="{09DC8919-C800-499C-9779-E5F31F5156E8}">
          <p14:sldIdLst>
            <p14:sldId id="259"/>
          </p14:sldIdLst>
        </p14:section>
        <p14:section name="Interactivo - Resumen" id="{A8D912A5-8A29-43DD-BC71-37569B3EF114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  <p14:section name="Servicio-Complete" id="{2B325793-3F9A-457C-AF7F-F991CBBAC17B}">
          <p14:sldIdLst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Marcas" id="{41150107-7703-471F-AADB-84A02CA8ED49}">
          <p14:sldIdLst>
            <p14:sldId id="277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A01"/>
    <a:srgbClr val="5B6670"/>
    <a:srgbClr val="4B5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76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99640-886E-4307-BA73-6A0B51D17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A1C879-E85C-4FF6-AFFC-04228D24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3EFE6A-2A6B-4A93-BE3B-4484FC6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E4241E-C567-41D4-8C39-96FEBDD4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5CD2E2-4956-40F4-8567-183BDDE4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15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2DB14-FFE3-4C68-AE07-1CAEC19C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677870-370D-4BCD-A325-A10D9516D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30FC7D-D26D-4870-972D-05743258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BC934B-F0E2-4FFE-A537-0A7B50A3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F596E7-7019-4F9B-BEDA-793A9E1C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44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2D09BD-8AB4-423C-8DEE-2DBC0DF86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116AE7-442F-4FEB-A12F-BC4D4223D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E10F0C-2F8D-440F-A117-FDE20922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5E6F34-E981-4A5D-9C6C-57DEB2C2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C5F76-B5D1-4DF0-A2AA-52917BCA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020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4FC5B-D429-447F-8A55-C18E2F83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BC7364-3187-436A-9993-42C2F6A7A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D2918-97A7-422C-8AB2-CE726D95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DAE375-60B8-441C-BBCE-6DEB59CF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C640FA-F3CA-44F7-8999-F0FDE548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55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7669A-536A-45E0-988A-A30D2988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99A569-520C-4CDB-A70A-5FEEC6590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85EE24-EEA2-4E21-A3E3-8F3B6A6C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FDDAA-FFCC-4AF6-9682-D187E633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E762C5-5C63-4A2B-8C2E-B0197594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0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59F8-7FD4-4B39-8EA5-EBFCB166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8FFC8-1AC9-48BD-A743-6C9EEC49A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F2E3CC-FE08-4D4E-A31B-53D3F6A22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D68CB5-8330-4F9C-8777-2EB2EC6D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AE7A67-4235-41E9-AAF4-E79C350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1DC8AC-1662-4A8B-B110-A9C07ABF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04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17B7-9DEE-47E5-8126-D8BEF1A7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B18B04-9EA5-4298-9F02-DBAF9A89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B6C8E3-FAB4-4A4A-875E-EB7CE5BA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528988-E639-41DD-A4A5-2759151BA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6DB691-4754-412D-A0A3-6A0FE24A9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94001F-A93F-4638-89E2-FC86D3BF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7AC965D-7275-4386-9C28-09402742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70F386-8AFE-425B-BDE4-C8B9A003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2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255BB-C482-4755-ACBD-4CE175F8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A8FB6D-B895-47A7-A31A-57A9076A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8FB89C-4C7A-4DFC-AC7D-34F64F59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076FB4-65E9-4185-B107-CFFB691E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21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280267-A54A-4E10-A2EF-DB3ADEA27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AD0319-983B-48D1-86FA-A420866F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3F7204-8195-440D-83CD-5DDCDAF2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36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85C8D-157F-4811-9183-DD86C56D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69B090-D398-4188-BC6C-989D5301F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9068A-FE3A-468C-8EB3-4FBAEF31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7C2A7E-2C35-4E1C-B90A-FE879D99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BAC223-8D0F-4CC8-B2E5-F4D7F276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E2EEA1-F400-4BA2-B19E-FD3213C3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05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05DC0-7120-4305-A193-521D84B3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079D11-E0F6-4713-9483-3750712AA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58AE97-0681-4753-9706-02DA5BA4B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1BB4D1-77FD-4D15-8535-61E77552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45117E-8FD5-4347-99AA-15DBBE63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3D25AD-8C71-4F0B-B01E-AA0A7F99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4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F4C139-DECA-40F8-B626-C5464D05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EE2E00-5760-4FA8-85C3-925BA8450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89AF8D-AFBD-4D25-A15A-6D40F8901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D4E58-51FE-4A2F-9C9C-AD1F82774E0C}" type="datetimeFigureOut">
              <a:rPr lang="es-MX" smtClean="0"/>
              <a:t>27/10/2024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FF70E6-9A41-421A-A0FE-7BA5367E3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53F902-2382-43C9-8D92-80D929950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0CD81-E0F6-4886-9C4B-2E7D35CCDB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410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slide" Target="slide19.xml"/><Relationship Id="rId21" Type="http://schemas.openxmlformats.org/officeDocument/2006/relationships/image" Target="../media/image21.svg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8.xml"/><Relationship Id="rId19" Type="http://schemas.openxmlformats.org/officeDocument/2006/relationships/image" Target="../media/image18.svg"/><Relationship Id="rId4" Type="http://schemas.openxmlformats.org/officeDocument/2006/relationships/image" Target="../media/image24.png"/><Relationship Id="rId9" Type="http://schemas.openxmlformats.org/officeDocument/2006/relationships/slide" Target="slide12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slide" Target="slide20.xml"/><Relationship Id="rId21" Type="http://schemas.openxmlformats.org/officeDocument/2006/relationships/image" Target="../media/image21.svg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8.xml"/><Relationship Id="rId19" Type="http://schemas.openxmlformats.org/officeDocument/2006/relationships/image" Target="../media/image18.svg"/><Relationship Id="rId4" Type="http://schemas.openxmlformats.org/officeDocument/2006/relationships/image" Target="../media/image25.png"/><Relationship Id="rId9" Type="http://schemas.openxmlformats.org/officeDocument/2006/relationships/slide" Target="slide12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slide" Target="slide21.xml"/><Relationship Id="rId21" Type="http://schemas.openxmlformats.org/officeDocument/2006/relationships/image" Target="../media/image21.svg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8.xml"/><Relationship Id="rId19" Type="http://schemas.openxmlformats.org/officeDocument/2006/relationships/image" Target="../media/image18.svg"/><Relationship Id="rId4" Type="http://schemas.openxmlformats.org/officeDocument/2006/relationships/image" Target="../media/image26.png"/><Relationship Id="rId9" Type="http://schemas.openxmlformats.org/officeDocument/2006/relationships/slide" Target="slide12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" Target="slide3.xm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1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3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5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7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9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1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3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2.xml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21" Type="http://schemas.openxmlformats.org/officeDocument/2006/relationships/image" Target="../media/image18.svg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14.png"/><Relationship Id="rId25" Type="http://schemas.openxmlformats.org/officeDocument/2006/relationships/slide" Target="slide22.xml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image" Target="../media/image21.sv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slide" Target="slide10.xml"/><Relationship Id="rId19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slide" Target="slide9.xml"/><Relationship Id="rId14" Type="http://schemas.openxmlformats.org/officeDocument/2006/relationships/slide" Target="slide4.xml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openxmlformats.org/officeDocument/2006/relationships/image" Target="../media/image13.svg"/><Relationship Id="rId3" Type="http://schemas.openxmlformats.org/officeDocument/2006/relationships/slide" Target="slide22.xml"/><Relationship Id="rId21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slide" Target="slide8.xml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0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image" Target="../media/image14.png"/><Relationship Id="rId15" Type="http://schemas.openxmlformats.org/officeDocument/2006/relationships/image" Target="../media/image9.png"/><Relationship Id="rId10" Type="http://schemas.openxmlformats.org/officeDocument/2006/relationships/slide" Target="slide11.xml"/><Relationship Id="rId19" Type="http://schemas.openxmlformats.org/officeDocument/2006/relationships/image" Target="../media/image17.png"/><Relationship Id="rId4" Type="http://schemas.openxmlformats.org/officeDocument/2006/relationships/slide" Target="slide13.xml"/><Relationship Id="rId9" Type="http://schemas.openxmlformats.org/officeDocument/2006/relationships/slide" Target="slide10.xml"/><Relationship Id="rId14" Type="http://schemas.openxmlformats.org/officeDocument/2006/relationships/slide" Target="slide6.xml"/><Relationship Id="rId22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4.xml"/><Relationship Id="rId18" Type="http://schemas.openxmlformats.org/officeDocument/2006/relationships/image" Target="../media/image17.png"/><Relationship Id="rId3" Type="http://schemas.openxmlformats.org/officeDocument/2006/relationships/slide" Target="slide14.xml"/><Relationship Id="rId21" Type="http://schemas.openxmlformats.org/officeDocument/2006/relationships/image" Target="../media/image21.svg"/><Relationship Id="rId7" Type="http://schemas.openxmlformats.org/officeDocument/2006/relationships/slide" Target="slide9.xml"/><Relationship Id="rId12" Type="http://schemas.openxmlformats.org/officeDocument/2006/relationships/slide" Target="slide5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8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12.xml"/><Relationship Id="rId19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slide" Target="slide11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4.xml"/><Relationship Id="rId18" Type="http://schemas.openxmlformats.org/officeDocument/2006/relationships/image" Target="../media/image17.png"/><Relationship Id="rId3" Type="http://schemas.openxmlformats.org/officeDocument/2006/relationships/slide" Target="slide15.xml"/><Relationship Id="rId21" Type="http://schemas.openxmlformats.org/officeDocument/2006/relationships/image" Target="../media/image21.svg"/><Relationship Id="rId7" Type="http://schemas.openxmlformats.org/officeDocument/2006/relationships/slide" Target="slide9.xml"/><Relationship Id="rId12" Type="http://schemas.openxmlformats.org/officeDocument/2006/relationships/slide" Target="slide5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8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12.xml"/><Relationship Id="rId19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slide" Target="slide11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4.xml"/><Relationship Id="rId18" Type="http://schemas.openxmlformats.org/officeDocument/2006/relationships/image" Target="../media/image17.png"/><Relationship Id="rId3" Type="http://schemas.openxmlformats.org/officeDocument/2006/relationships/slide" Target="slide16.xml"/><Relationship Id="rId21" Type="http://schemas.openxmlformats.org/officeDocument/2006/relationships/image" Target="../media/image21.svg"/><Relationship Id="rId7" Type="http://schemas.openxmlformats.org/officeDocument/2006/relationships/slide" Target="slide9.xml"/><Relationship Id="rId12" Type="http://schemas.openxmlformats.org/officeDocument/2006/relationships/slide" Target="slide5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8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12.xml"/><Relationship Id="rId19" Type="http://schemas.openxmlformats.org/officeDocument/2006/relationships/image" Target="../media/image18.svg"/><Relationship Id="rId4" Type="http://schemas.openxmlformats.org/officeDocument/2006/relationships/image" Target="../media/image22.png"/><Relationship Id="rId9" Type="http://schemas.openxmlformats.org/officeDocument/2006/relationships/slide" Target="slide11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slide" Target="slide17.xml"/><Relationship Id="rId21" Type="http://schemas.openxmlformats.org/officeDocument/2006/relationships/image" Target="../media/image21.svg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8.xml"/><Relationship Id="rId19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slide" Target="slide12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slide" Target="slide18.xml"/><Relationship Id="rId21" Type="http://schemas.openxmlformats.org/officeDocument/2006/relationships/image" Target="../media/image21.svg"/><Relationship Id="rId7" Type="http://schemas.openxmlformats.org/officeDocument/2006/relationships/slide" Target="slide10.xml"/><Relationship Id="rId12" Type="http://schemas.openxmlformats.org/officeDocument/2006/relationships/slide" Target="slide4.xml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svg"/><Relationship Id="rId10" Type="http://schemas.openxmlformats.org/officeDocument/2006/relationships/slide" Target="slide8.xml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slide" Target="slide12.xml"/><Relationship Id="rId14" Type="http://schemas.openxmlformats.org/officeDocument/2006/relationships/image" Target="../media/image9.png"/><Relationship Id="rId22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E50E8-813D-42AE-B863-62609612F0B4}"/>
              </a:ext>
            </a:extLst>
          </p:cNvPr>
          <p:cNvSpPr txBox="1"/>
          <p:nvPr/>
        </p:nvSpPr>
        <p:spPr>
          <a:xfrm>
            <a:off x="934279" y="1828802"/>
            <a:ext cx="4432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600" dirty="0">
                <a:solidFill>
                  <a:srgbClr val="5B6670"/>
                </a:solidFill>
                <a:latin typeface="Asap" pitchFamily="2" charset="0"/>
              </a:rPr>
              <a:t>Presentación</a:t>
            </a:r>
            <a:r>
              <a:rPr lang="es-MX" sz="5600" dirty="0">
                <a:solidFill>
                  <a:srgbClr val="F18A01"/>
                </a:solidFill>
                <a:latin typeface="Asap" pitchFamily="2" charset="0"/>
              </a:rPr>
              <a:t> </a:t>
            </a:r>
            <a:r>
              <a:rPr lang="es-MX" sz="5600" b="1" dirty="0">
                <a:solidFill>
                  <a:srgbClr val="F18A01"/>
                </a:solidFill>
                <a:latin typeface="Asap" pitchFamily="2" charset="0"/>
              </a:rPr>
              <a:t>de Servicios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F63014C-421A-4007-AEA6-13D3696CF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488" y="5055209"/>
            <a:ext cx="2146851" cy="5206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A2531E-2152-418E-94AD-8026ABF1E4B5}"/>
              </a:ext>
            </a:extLst>
          </p:cNvPr>
          <p:cNvSpPr txBox="1"/>
          <p:nvPr/>
        </p:nvSpPr>
        <p:spPr>
          <a:xfrm>
            <a:off x="964101" y="6092686"/>
            <a:ext cx="4011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xygen" panose="02000503000000000000" pitchFamily="2" charset="0"/>
              </a:rPr>
              <a:t>Copyright © 2024 Scram S.A de C.V. All rights reserved.</a:t>
            </a:r>
            <a:endParaRPr lang="es-MX" sz="1200" dirty="0">
              <a:latin typeface="Oxygen" panose="02000503000000000000" pitchFamily="2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52D0F63-7972-4105-8D44-BBBB173C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6050" y="0"/>
            <a:ext cx="6965950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0D1B5D5-DA05-4258-BCF4-803762A1A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23" y="0"/>
            <a:ext cx="664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8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Diseñamos e implementamos sistemas de cableado estructurado, fibra óptica, antenas distribuidas y Distribución </a:t>
            </a:r>
            <a:r>
              <a:rPr lang="es-MX" sz="13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PoE</a:t>
            </a:r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garantizando una conectividad sólida y confiable en toda su organización.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Soluciones de Conectividad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459060"/>
            <a:ext cx="3607731" cy="19054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894D558E-BA76-4A4E-83C8-CB4EDB91AE71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BE6617EA-0359-4ABE-A703-7519E502383B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21E85E8A-EB0A-435B-B272-E74B9F681601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0BB82EEB-9F89-43AE-BB3F-999DDC9A1680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BDC5FF1A-2614-4C61-9692-44D878ACC228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1B8B25D6-6D75-4A1B-8B58-F95FD246A0F6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63814E0D-4D1D-4212-A720-5F4EB04A52BB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4A410A61-A8D8-4E2A-9038-D2EEADFC7070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37B375C-565A-4F36-A0A6-B5B55145E2F5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6671A0B-E4FE-490C-8B33-F5A2E8DC0A39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BE4529F-F530-4286-98F5-AB132B11F10A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A81F846-013D-4468-8321-42F1EAA24972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43D4E9A-850E-4554-B129-B72E773EB52F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347BC51-E1CE-479E-81A1-4B54BBAF88CF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242C0C2-1283-41A9-B630-576D05C200E8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1287F56-A6CB-4703-BB5C-754A028AF0AE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C9F27E2-447D-4053-AE7B-F4466936550E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EE56AF6A-6DE4-42AD-8F77-2EE8EB10FF56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AF3E6342-7695-4FC8-9AC8-521827C67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4031C034-712D-4401-B9C4-BF2DC1AEB931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8161B5B-59FA-4CA7-BB9C-A3F2048AE681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5C986BC4-03F5-4AAB-A504-531C4062BB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60" name="Gráfico 92">
            <a:extLst>
              <a:ext uri="{FF2B5EF4-FFF2-40B4-BE49-F238E27FC236}">
                <a16:creationId xmlns:a16="http://schemas.microsoft.com/office/drawing/2014/main" id="{4D390FCE-150E-4497-A415-13BDE926E241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0146C4E6-2813-4909-8AAE-684181A2977E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249921CF-FCCC-4D20-9ADD-90BF48106A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CA116486-E422-4AF3-A444-62B637989BAC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89AA2CF6-AD2C-4BDB-97E0-0521729A67F2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93A0DFE6-095C-4926-897A-021444D40101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60844ACA-A1E5-4F19-9950-7A1EA7B6AA0C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B421D8DA-530F-4BBF-B7E5-CD331F69F842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29CB1E59-1EC7-45FA-86DF-F488F3BDB880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C6CA8876-E629-44F7-90F6-65FCA3AFC2B2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72" name="Gráfico 32">
            <a:extLst>
              <a:ext uri="{FF2B5EF4-FFF2-40B4-BE49-F238E27FC236}">
                <a16:creationId xmlns:a16="http://schemas.microsoft.com/office/drawing/2014/main" id="{B221A127-C4CD-487E-9AA8-C47F1A34EBA5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pic>
        <p:nvPicPr>
          <p:cNvPr id="73" name="Gráfico 72">
            <a:extLst>
              <a:ext uri="{FF2B5EF4-FFF2-40B4-BE49-F238E27FC236}">
                <a16:creationId xmlns:a16="http://schemas.microsoft.com/office/drawing/2014/main" id="{0E1F862E-9D69-4AD3-959C-D4AA5C9F46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85013599-FF89-4A78-8963-29EC0FE3BD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76409" y="720435"/>
            <a:ext cx="402035" cy="402035"/>
          </a:xfrm>
          <a:prstGeom prst="rect">
            <a:avLst/>
          </a:prstGeom>
        </p:spPr>
      </p:pic>
      <p:sp>
        <p:nvSpPr>
          <p:cNvPr id="75" name="Forma libre: forma 74">
            <a:extLst>
              <a:ext uri="{FF2B5EF4-FFF2-40B4-BE49-F238E27FC236}">
                <a16:creationId xmlns:a16="http://schemas.microsoft.com/office/drawing/2014/main" id="{AD1D2E6D-8D49-4F0C-93E4-776523E88E06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6" name="Gráfico 90">
            <a:extLst>
              <a:ext uri="{FF2B5EF4-FFF2-40B4-BE49-F238E27FC236}">
                <a16:creationId xmlns:a16="http://schemas.microsoft.com/office/drawing/2014/main" id="{E292D52F-8089-481B-BCCC-C850F49C9D74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7" name="Rectángulo: esquinas redondeadas 76">
            <a:hlinkClick r:id="rId22" action="ppaction://hlinksldjump"/>
            <a:extLst>
              <a:ext uri="{FF2B5EF4-FFF2-40B4-BE49-F238E27FC236}">
                <a16:creationId xmlns:a16="http://schemas.microsoft.com/office/drawing/2014/main" id="{2439FB92-3FB3-43B3-9E3E-8C78E1373072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2469159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1997601"/>
            <a:ext cx="37563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Resolvemos una gran variedad de necesidades de soporte técnico, desde problemas de hardware y software hasta configuración de redes y solución de problemas para todos sus equipos locales y en la nube.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Soporte Técnico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352800"/>
            <a:ext cx="3607731" cy="2011680"/>
          </a:xfrm>
          <a:prstGeom prst="rect">
            <a:avLst/>
          </a:prstGeom>
          <a:blipFill dpi="0" rotWithShape="1">
            <a:blip r:embed="rId4"/>
            <a:srcRect/>
            <a:tile tx="0" ty="0" sx="13000" sy="13000" flip="x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894D558E-BA76-4A4E-83C8-CB4EDB91AE71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CCBF5BD4-C373-4623-B031-7C4B5BEB2065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2A53BF64-AA63-409F-9327-1145C259B385}"/>
              </a:ext>
            </a:extLst>
          </p:cNvPr>
          <p:cNvSpPr/>
          <p:nvPr/>
        </p:nvSpPr>
        <p:spPr>
          <a:xfrm>
            <a:off x="4088901" y="4560357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3700057E-1B44-45D5-A5CA-D8F74169A022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B9C65CDA-6C32-4FE4-9058-55355DFAE5FA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A0CCAF8B-0CF1-4E43-AE7E-AF4A7B1F9619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9CAB88F2-DB5F-4C30-8F96-D81B349D542B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278AFA92-4E8E-4BFE-88BC-23488EC8B713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0BBF949-187C-4E46-A39F-D9FDF2096A2D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38C60E7-2AE1-4823-B89C-C384651F1CAE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D23F532-3100-4C53-B6D3-DDB3821EC1EF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0FD8A38-6CD7-4BAC-844B-583D641D13B7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03501A4-09E1-4DE9-AC51-902B7510178E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0CE8C72-B1ED-44CF-8CAE-57764C11551E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31ED5EC-B0CB-4EBF-BBAC-BE345AE82340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C21340B-259C-4166-BCCE-07AF891C9723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5A95050-F73F-4012-A45B-ACEDF80508B2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BB145838-521B-4A07-AFC1-D13FDA827F05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8383DA16-2959-477F-8BE0-F712550ED3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9E20E50C-AFED-4874-9CBA-0B4902A2FC4A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D845983D-11FC-4393-AF8F-266341D6B538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76E6779B-44C4-436E-84CF-037BCF7FD4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59" name="Gráfico 92">
            <a:extLst>
              <a:ext uri="{FF2B5EF4-FFF2-40B4-BE49-F238E27FC236}">
                <a16:creationId xmlns:a16="http://schemas.microsoft.com/office/drawing/2014/main" id="{883B5416-6C84-4FA6-91CB-C7CF86FFA544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2D5BD647-1E78-4096-8E83-0745B5F151FA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61" name="Gráfico 60">
            <a:extLst>
              <a:ext uri="{FF2B5EF4-FFF2-40B4-BE49-F238E27FC236}">
                <a16:creationId xmlns:a16="http://schemas.microsoft.com/office/drawing/2014/main" id="{C1EA7E9F-1350-4999-A4FE-50C6E8811F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B8E375D3-0F5E-4B69-B768-F37F8C06B06F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8C3F2934-7E03-477E-B958-00D45376B8CE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37411D88-61CA-4FFE-8D33-4E084AAA1324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8FEB2A91-DB2E-4196-9D9D-B5090A67E0DE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3C29A617-AB6A-42CE-9166-244E4358FA5C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48F212EF-4101-4A71-B371-0FD7117CE4AE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B8765563-5CB9-4EBA-A981-AAEED0A15F69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71" name="Gráfico 32">
            <a:extLst>
              <a:ext uri="{FF2B5EF4-FFF2-40B4-BE49-F238E27FC236}">
                <a16:creationId xmlns:a16="http://schemas.microsoft.com/office/drawing/2014/main" id="{9A8C33E6-C8D8-4C2C-9411-0CD9EC4DCC7A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pic>
        <p:nvPicPr>
          <p:cNvPr id="72" name="Gráfico 71">
            <a:extLst>
              <a:ext uri="{FF2B5EF4-FFF2-40B4-BE49-F238E27FC236}">
                <a16:creationId xmlns:a16="http://schemas.microsoft.com/office/drawing/2014/main" id="{1EC3EEC5-7B55-443A-85E7-3C997EEF53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2688A3F6-8C24-4D9B-8925-EAE6D25C514A}"/>
              </a:ext>
            </a:extLst>
          </p:cNvPr>
          <p:cNvSpPr/>
          <p:nvPr/>
        </p:nvSpPr>
        <p:spPr>
          <a:xfrm>
            <a:off x="4183467" y="4654923"/>
            <a:ext cx="334088" cy="334088"/>
          </a:xfrm>
          <a:custGeom>
            <a:avLst/>
            <a:gdLst>
              <a:gd name="connsiteX0" fmla="*/ 0 w 334088"/>
              <a:gd name="connsiteY0" fmla="*/ 0 h 334088"/>
              <a:gd name="connsiteX1" fmla="*/ 334088 w 334088"/>
              <a:gd name="connsiteY1" fmla="*/ 0 h 334088"/>
              <a:gd name="connsiteX2" fmla="*/ 334088 w 334088"/>
              <a:gd name="connsiteY2" fmla="*/ 334088 h 334088"/>
              <a:gd name="connsiteX3" fmla="*/ 0 w 334088"/>
              <a:gd name="connsiteY3" fmla="*/ 334088 h 33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88" h="334088">
                <a:moveTo>
                  <a:pt x="0" y="0"/>
                </a:moveTo>
                <a:lnTo>
                  <a:pt x="334088" y="0"/>
                </a:lnTo>
                <a:lnTo>
                  <a:pt x="334088" y="334088"/>
                </a:lnTo>
                <a:lnTo>
                  <a:pt x="0" y="334088"/>
                </a:lnTo>
                <a:close/>
              </a:path>
            </a:pathLst>
          </a:custGeom>
          <a:noFill/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AF0B9E96-DAAE-4223-8FC1-01BFF627FFCA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3" name="Forma libre: forma 72">
            <a:extLst>
              <a:ext uri="{FF2B5EF4-FFF2-40B4-BE49-F238E27FC236}">
                <a16:creationId xmlns:a16="http://schemas.microsoft.com/office/drawing/2014/main" id="{E817DFBE-388D-4922-AAB8-E02F77C9A88C}"/>
              </a:ext>
            </a:extLst>
          </p:cNvPr>
          <p:cNvSpPr/>
          <p:nvPr/>
        </p:nvSpPr>
        <p:spPr>
          <a:xfrm>
            <a:off x="7777862" y="711385"/>
            <a:ext cx="399129" cy="420135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4" name="Gráfico 90">
            <a:extLst>
              <a:ext uri="{FF2B5EF4-FFF2-40B4-BE49-F238E27FC236}">
                <a16:creationId xmlns:a16="http://schemas.microsoft.com/office/drawing/2014/main" id="{0AB5527F-2DA6-4A35-B5D7-C77CC44F5C5B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5" name="Rectángulo: esquinas redondeadas 74">
            <a:hlinkClick r:id="rId22" action="ppaction://hlinksldjump"/>
            <a:extLst>
              <a:ext uri="{FF2B5EF4-FFF2-40B4-BE49-F238E27FC236}">
                <a16:creationId xmlns:a16="http://schemas.microsoft.com/office/drawing/2014/main" id="{A65E7C32-85FE-41F8-8E95-704414600E8C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1088761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Nuestro equipo está dedicado a brindar orientación experta en el suministro de partes y accesorios para su centro de datos y garantizar la actualización de hardware, así como la implementación de un nuevo SITE.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Centros de Datos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583660"/>
            <a:ext cx="3607731" cy="1780820"/>
          </a:xfrm>
          <a:prstGeom prst="rect">
            <a:avLst/>
          </a:prstGeom>
          <a:blipFill dpi="0" rotWithShape="1">
            <a:blip r:embed="rId4"/>
            <a:srcRect/>
            <a:tile tx="0" ty="0" sx="13000" sy="13000" flip="x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894D558E-BA76-4A4E-83C8-CB4EDB91AE71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AE3F8194-37E9-4D86-92EE-30D9184AAEAB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BCE46103-4167-4AB2-9DA7-94E476B3E40A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F5C15968-4FF8-4A03-92C1-440E72497F98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F65B33DD-BD97-403A-81FE-C7867968D08C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9A600A76-CC95-465F-86ED-CFB498D460A4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44FD9C45-179E-4073-A935-A016E555C933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36876E49-2464-4F3D-AA79-696CE96FDF81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DB21A5F-B2C0-487E-9312-F1F0D5331322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6717F5-01C1-4DC0-893D-BF6EAE8E4116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301E1D2-E19B-4771-931B-611D5B22CAD7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B0F0EB-1EEF-4EC6-A488-52A2BBAD411C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E29A2F1-C7C4-4136-B41C-08A01DC2B4F6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4E3439B-F2D6-4464-A0AD-6151A7E87CD7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3B0934C-ADBD-435E-81D3-98709C5ACDB5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2D7EF3E-036E-4719-878D-CA7310B9777E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AFA62A1-0EF2-4542-AC29-43F7FB811D63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3424CCB-3102-43F8-853B-63081D9480A9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ECFEF79-109E-493A-8F93-8891CCBFA0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7002E37B-4B1D-4575-9E63-9EC80DC39B39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67D785E1-604B-48CD-ABDB-E66EE1DD4FC0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20F03E31-2F28-421A-A6BE-0684263C54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58" name="Gráfico 92">
            <a:extLst>
              <a:ext uri="{FF2B5EF4-FFF2-40B4-BE49-F238E27FC236}">
                <a16:creationId xmlns:a16="http://schemas.microsoft.com/office/drawing/2014/main" id="{A674A9D1-BC6F-474C-87A1-F49FECA19A65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31746E57-745B-42C0-8681-55CC3A120158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60" name="Gráfico 59">
            <a:extLst>
              <a:ext uri="{FF2B5EF4-FFF2-40B4-BE49-F238E27FC236}">
                <a16:creationId xmlns:a16="http://schemas.microsoft.com/office/drawing/2014/main" id="{6E02059D-586E-4653-9B7E-C97B271BCE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E7524333-F191-478B-88EF-9D0B07EDADCA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08EA55B6-5041-4441-9488-C148A8B6933C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8EAB7CE3-1592-430C-BC72-AFB59F31CBCA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C881E021-6E01-42B1-AF6E-6633AD09B50E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240323B2-357C-475C-ADA6-3579E687555E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9E85005C-C457-447B-A1C2-E1FEFA0111FA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83CD6CF5-9733-482F-908B-69639617C0C9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70" name="Gráfico 32">
            <a:extLst>
              <a:ext uri="{FF2B5EF4-FFF2-40B4-BE49-F238E27FC236}">
                <a16:creationId xmlns:a16="http://schemas.microsoft.com/office/drawing/2014/main" id="{C676E41F-B84D-416C-8C02-03D068D8EBC2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8BA4E866-366A-4A47-A6C9-E58BFCAB7F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72" name="Forma libre: forma 71">
            <a:extLst>
              <a:ext uri="{FF2B5EF4-FFF2-40B4-BE49-F238E27FC236}">
                <a16:creationId xmlns:a16="http://schemas.microsoft.com/office/drawing/2014/main" id="{20CFD4C6-AF6C-426E-8B2C-7ABD5566B216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3" name="Gráfico 90">
            <a:extLst>
              <a:ext uri="{FF2B5EF4-FFF2-40B4-BE49-F238E27FC236}">
                <a16:creationId xmlns:a16="http://schemas.microsoft.com/office/drawing/2014/main" id="{CD5A541F-2099-4ED0-9B23-F6BAC44EBD30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4" name="Gráfico 90">
            <a:extLst>
              <a:ext uri="{FF2B5EF4-FFF2-40B4-BE49-F238E27FC236}">
                <a16:creationId xmlns:a16="http://schemas.microsoft.com/office/drawing/2014/main" id="{2875BE86-36F1-4F6D-BF26-C7E3453C5B8D}"/>
              </a:ext>
            </a:extLst>
          </p:cNvPr>
          <p:cNvSpPr/>
          <p:nvPr/>
        </p:nvSpPr>
        <p:spPr>
          <a:xfrm>
            <a:off x="7813061" y="757087"/>
            <a:ext cx="328731" cy="32873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5" name="Rectángulo: esquinas redondeadas 74">
            <a:hlinkClick r:id="rId22" action="ppaction://hlinksldjump"/>
            <a:extLst>
              <a:ext uri="{FF2B5EF4-FFF2-40B4-BE49-F238E27FC236}">
                <a16:creationId xmlns:a16="http://schemas.microsoft.com/office/drawing/2014/main" id="{9C1AA699-FD82-4C6E-8311-4A3227125626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158720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409739"/>
            <a:ext cx="5151781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web</a:t>
            </a:r>
            <a:endParaRPr lang="es-MX" sz="35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70345" y="2824062"/>
            <a:ext cx="541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Creamos aplicaciones y plataformas web con tecnología de clase mundial, para grandes empresas en México y Estados Unidos.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80855" y="3868861"/>
            <a:ext cx="5419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Priorizamos la factibilidad de su proyecto y la aceptación del mercado, para garantizar que la implementación esté alineada con sus metas estratégicas.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61D81E9-ADEC-4861-A093-6E40A7965713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5" name="Triángulo isósceles 4">
              <a:hlinkClick r:id="rId3" action="ppaction://hlinksldjump"/>
              <a:extLst>
                <a:ext uri="{FF2B5EF4-FFF2-40B4-BE49-F238E27FC236}">
                  <a16:creationId xmlns:a16="http://schemas.microsoft.com/office/drawing/2014/main" id="{A786CA5E-5816-4E55-B509-29C36B49B2C1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DA01FFC-00DC-436A-BDC1-664031EB74B5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AB358946-26A6-4783-8E02-1E5C746EC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8452" y="1497908"/>
            <a:ext cx="6481678" cy="409230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AF4A593-E52D-42A1-8C66-F6E9D09A2A2B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hlinkClick r:id="rId6" action="ppaction://hlinksldjump"/>
            <a:extLst>
              <a:ext uri="{FF2B5EF4-FFF2-40B4-BE49-F238E27FC236}">
                <a16:creationId xmlns:a16="http://schemas.microsoft.com/office/drawing/2014/main" id="{A006FAF4-AD40-4432-B22B-F95C6B941219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C90701E-9A8E-4DE0-8484-ACCF1CFEA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4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20" y="1285311"/>
            <a:ext cx="4792551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714859"/>
            <a:ext cx="515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Videovigilancia de alta definición que proporciona un monitoreo claro y confiable para la protección 24/7 de sus bienes, no importando las condiciones climáticas o del día.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4169386"/>
            <a:ext cx="515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Impulsados con Inteligencia Artificial, nuestros sistemas le permitirán monitorear cualquier alerta en tiempo real de forma remota.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A84BC35B-1036-42CF-A550-0B5AF404F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743" y="1533927"/>
            <a:ext cx="5555171" cy="381485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AE03232-C4C3-45D8-865F-B6F670897C6E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: esquinas redondeadas 13">
            <a:hlinkClick r:id="rId5" action="ppaction://hlinksldjump"/>
            <a:extLst>
              <a:ext uri="{FF2B5EF4-FFF2-40B4-BE49-F238E27FC236}">
                <a16:creationId xmlns:a16="http://schemas.microsoft.com/office/drawing/2014/main" id="{C0D75533-4AE1-40BD-B3D4-69E03F48F84F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0D0DDCB8-38F2-476B-BCD2-0E8E845E4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FCA8DBFB-4469-4A9A-84C5-9AAD87A1331A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7" name="Triángulo isósceles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08E646A-2A62-43C0-919F-C1DE2835EBFE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60C3C18-4C14-4F00-B115-ADC7762DCAF5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355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20" y="1285309"/>
            <a:ext cx="4792551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adquisición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clientes (</a:t>
            </a:r>
            <a:r>
              <a:rPr lang="es-MX" sz="3500" b="1" dirty="0" err="1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850783"/>
            <a:ext cx="5543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Más que gestionar campañas en Google </a:t>
            </a:r>
            <a:r>
              <a:rPr lang="es-MX" sz="1600" dirty="0" err="1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Meta, hemos creado un ecosistema de marketing digital diseñado para atraer más clientes al menor costo posible.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3990642"/>
            <a:ext cx="515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Analizando exhaustivamente su audiencia objetivo, creamos anuncios irresistibles que conducen a una </a:t>
            </a:r>
            <a:r>
              <a:rPr lang="es-MX" sz="14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landing</a:t>
            </a:r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page optimizada para conversiones cualificadas.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6027FF3-768B-462A-A364-41BF07125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29" y="1285309"/>
            <a:ext cx="6762999" cy="428738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3CBE5DC-6C78-4429-A924-9AAEE6BA5145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hlinkClick r:id="rId5" action="ppaction://hlinksldjump"/>
            <a:extLst>
              <a:ext uri="{FF2B5EF4-FFF2-40B4-BE49-F238E27FC236}">
                <a16:creationId xmlns:a16="http://schemas.microsoft.com/office/drawing/2014/main" id="{BF0878A4-960F-4B08-B16A-6EB1EB2D85C0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2FC64-9269-4EC5-8C42-DE25F159B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AE70254F-67F8-4A43-95C0-C20DDBA10350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5" name="Triángulo isósceles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79A7299E-2B1B-44CD-9CAE-0525422D6A78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22E499F-ADAB-41BE-919A-976B4931DFF5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042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282561"/>
            <a:ext cx="4792551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754873"/>
            <a:ext cx="515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Proveemos licenciamiento de marcas líder en software para grandes empresas en México y Estados Unidos, garantizando el control y disponibilidad de su inventario.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4018302"/>
            <a:ext cx="5283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Nuestro equipo de expertos está altamente capacitado para garantizar una instalación y configuración de software que optimicen sus operaciones y mejoren la eficiencia del negocio. 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E7F98E-75DA-46AD-8BD2-CD465BF7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078" y="1282562"/>
            <a:ext cx="6238289" cy="429287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3C25D00-FFF1-4E09-B079-8D1B7BDCF2FD}"/>
              </a:ext>
            </a:extLst>
          </p:cNvPr>
          <p:cNvSpPr/>
          <p:nvPr/>
        </p:nvSpPr>
        <p:spPr>
          <a:xfrm>
            <a:off x="1059441" y="5099901"/>
            <a:ext cx="1212419" cy="31108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Asap" pitchFamily="2" charset="0"/>
              </a:rPr>
              <a:t>MARCAS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66E41C-5859-40FF-BF8C-27BE2F36BA1B}"/>
              </a:ext>
            </a:extLst>
          </p:cNvPr>
          <p:cNvSpPr txBox="1"/>
          <p:nvPr/>
        </p:nvSpPr>
        <p:spPr>
          <a:xfrm>
            <a:off x="964641" y="5583632"/>
            <a:ext cx="415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Oracle, Microsoft, IBM, Smartsheet, Autodesk, Cisco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Umbrella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Red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Hat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VMware, Fortinet,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Quickbooks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Adobe.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44EAA7B-621F-4899-A98D-B37FD62A4B64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: esquinas redondeadas 13">
            <a:hlinkClick r:id="rId5" action="ppaction://hlinksldjump"/>
            <a:extLst>
              <a:ext uri="{FF2B5EF4-FFF2-40B4-BE49-F238E27FC236}">
                <a16:creationId xmlns:a16="http://schemas.microsoft.com/office/drawing/2014/main" id="{7D8A58E1-6E68-41B3-AAC1-2810EEADACE5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DC49F7F9-2C13-4FE4-A772-BD54C8608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F10CC75C-EF67-4F29-8CE1-0333A8C57780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20" name="Triángulo isósceles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BB8C8DEE-4F6F-4182-922A-B8CC394B4593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09EF7F3-4E9D-4E62-BB46-9FC040F1E49C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848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282560"/>
            <a:ext cx="5765500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717801"/>
            <a:ext cx="5511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Creamos soluciones para la automatización de procesos y análisis de datos, para una buena toma de decisión del caso de negocio.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3857662"/>
            <a:ext cx="515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Usamos métodos de inteligencia colectiva como Lean </a:t>
            </a:r>
            <a:r>
              <a:rPr lang="es-MX" sz="14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Manufacturing</a:t>
            </a:r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sz="14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Sigma e ISO para transformar la eficacia de las empresas y medir sus resultados.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4865E68-551E-4A4B-8933-A1127F63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7345" y="1153097"/>
            <a:ext cx="6109965" cy="445467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43B095-D7D7-4BAA-8063-76F8CCA973DD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hlinkClick r:id="rId5" action="ppaction://hlinksldjump"/>
            <a:extLst>
              <a:ext uri="{FF2B5EF4-FFF2-40B4-BE49-F238E27FC236}">
                <a16:creationId xmlns:a16="http://schemas.microsoft.com/office/drawing/2014/main" id="{45134CBE-44F4-4E08-AD00-92A617068FDE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DBF60E8-8763-43F7-AF42-225C45B48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63A303B3-44B5-4CD1-ABC2-D09D045268B0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8" name="Triángulo isósceles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F4B91D4D-11A7-4F4A-BD4D-FF52E039BD34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E0E168F-147C-46BB-A64F-ED4B99A15955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0974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282560"/>
            <a:ext cx="5881124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717801"/>
            <a:ext cx="515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Contamos con un catálogo de más de 15,000 productos de tecnología de la información y equipos industriales, de automatización y robótica.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20" y="4005944"/>
            <a:ext cx="498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Suministramos equipamiento de vanguardia con garantía y soporte técnico como computadoras, </a:t>
            </a:r>
            <a:r>
              <a:rPr lang="es-MX" sz="14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tablets</a:t>
            </a:r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dispositivos portátiles, servidores, equipo de impresión y todo tipo de refacciones informáticas.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0ADD654-78C9-4BF1-8DC4-557899205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2042" y="1425270"/>
            <a:ext cx="6199433" cy="405688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95E2EB7-D73E-4D07-BFE0-7A8E7C6B13FC}"/>
              </a:ext>
            </a:extLst>
          </p:cNvPr>
          <p:cNvSpPr/>
          <p:nvPr/>
        </p:nvSpPr>
        <p:spPr>
          <a:xfrm>
            <a:off x="1059441" y="5099901"/>
            <a:ext cx="1212419" cy="31108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Asap" pitchFamily="2" charset="0"/>
              </a:rPr>
              <a:t>MARCAS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F870DA-4796-480F-BAE4-8E754FA9240D}"/>
              </a:ext>
            </a:extLst>
          </p:cNvPr>
          <p:cNvSpPr txBox="1"/>
          <p:nvPr/>
        </p:nvSpPr>
        <p:spPr>
          <a:xfrm>
            <a:off x="964641" y="5602486"/>
            <a:ext cx="4276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Grainger, ABB, Siemens, Mitsubishi, Bosch,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Emmerson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Schneider Electric, Honeywell,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Yokogawa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Omron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sz="11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Danaher</a:t>
            </a:r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Eaton, HP, LENOVO, DELL, EPSON, IBM, ZEBRA, BENQ, LG, SAMSUNG, LOGITECH, KINGSTON, APPLE, ASUS, ACER.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97F5627-BC7D-4756-B866-E2B2CB5384FD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: esquinas redondeadas 13">
            <a:hlinkClick r:id="rId5" action="ppaction://hlinksldjump"/>
            <a:extLst>
              <a:ext uri="{FF2B5EF4-FFF2-40B4-BE49-F238E27FC236}">
                <a16:creationId xmlns:a16="http://schemas.microsoft.com/office/drawing/2014/main" id="{9D2B84C3-DB33-4269-9D3A-FCC2F6C1AD14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D1B6C3D5-CA77-456F-B0D7-7C37CAEF2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D7038B2-509A-4C3B-BF23-E1FEB5309AAA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7" name="Triángulo isósceles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2B46FDF-BFBD-496F-9289-5508594B2EB5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6F8AF57-A28D-442B-B242-C50A44BC804B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855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282562"/>
            <a:ext cx="5820886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Soluciones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de Conectividad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8" y="2717803"/>
            <a:ext cx="5859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Diseñamos e implementamos sistemas de cableado estructurado, fibra óptica, antenas distribuidas y Distribución </a:t>
            </a:r>
            <a:r>
              <a:rPr lang="es-MX" sz="1600" dirty="0" err="1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PoE</a:t>
            </a:r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garantizando una conectividad sólida y confiable en toda su organización.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4005946"/>
            <a:ext cx="515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Implementamos tanto redes LAN como WAN para conectar sus oficinas locales y remotas. Ya sea que modernice su infraestructura o cree una desde cero, le proporcionamos herramienta y soporte para su operación.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0A83090-69D5-4F39-B1AE-D44B65D5E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5105" y="1286135"/>
            <a:ext cx="6199433" cy="431044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423F02-44EE-4184-90D8-7DDF4F12B565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hlinkClick r:id="rId5" action="ppaction://hlinksldjump"/>
            <a:extLst>
              <a:ext uri="{FF2B5EF4-FFF2-40B4-BE49-F238E27FC236}">
                <a16:creationId xmlns:a16="http://schemas.microsoft.com/office/drawing/2014/main" id="{2216BB0F-6C57-4041-AB78-C84E59E8E546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B2BF147-0104-4682-9358-1689BF052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E30517C0-027A-4F6B-A9DB-41876B96E2B0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8" name="Triángulo isósceles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E28C1157-E306-4A46-85B6-C3B047AC760A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7B343F3-6CBE-4F6F-A1FE-D83871BDC4CE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081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1CE3384-F1E5-4AA7-A5F6-FCC31A26B5EA}"/>
              </a:ext>
            </a:extLst>
          </p:cNvPr>
          <p:cNvSpPr/>
          <p:nvPr/>
        </p:nvSpPr>
        <p:spPr>
          <a:xfrm>
            <a:off x="9385739" y="0"/>
            <a:ext cx="2806262" cy="6858000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B3932E-4306-4848-9158-6EF43D812465}"/>
              </a:ext>
            </a:extLst>
          </p:cNvPr>
          <p:cNvSpPr txBox="1"/>
          <p:nvPr/>
        </p:nvSpPr>
        <p:spPr>
          <a:xfrm>
            <a:off x="1218916" y="4032123"/>
            <a:ext cx="47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5B6670"/>
                </a:solidFill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MX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mpulsamos negocios hacia el éxito, en alianza con marcas líderes </a:t>
            </a:r>
            <a:r>
              <a:rPr lang="es-MX" b="1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nivel mundial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06AD8E-FDDC-49D0-8FD7-81DFE6A3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14" y="1179126"/>
            <a:ext cx="4503850" cy="4499748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26CE2D44-227E-45DD-8763-EF2247C1AB85}"/>
              </a:ext>
            </a:extLst>
          </p:cNvPr>
          <p:cNvGrpSpPr/>
          <p:nvPr/>
        </p:nvGrpSpPr>
        <p:grpSpPr>
          <a:xfrm>
            <a:off x="944219" y="2005610"/>
            <a:ext cx="5439310" cy="2846781"/>
            <a:chOff x="944219" y="2282267"/>
            <a:chExt cx="5439310" cy="284678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19C0B6C-3A5E-4C14-8021-57C8A73901C5}"/>
                </a:ext>
              </a:extLst>
            </p:cNvPr>
            <p:cNvGrpSpPr/>
            <p:nvPr/>
          </p:nvGrpSpPr>
          <p:grpSpPr>
            <a:xfrm>
              <a:off x="944219" y="2282267"/>
              <a:ext cx="5439310" cy="1489336"/>
              <a:chOff x="944219" y="1872362"/>
              <a:chExt cx="5439310" cy="1489336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4B6F75B7-4007-4BBC-A282-51AEE04A7898}"/>
                  </a:ext>
                </a:extLst>
              </p:cNvPr>
              <p:cNvSpPr txBox="1"/>
              <p:nvPr/>
            </p:nvSpPr>
            <p:spPr>
              <a:xfrm>
                <a:off x="944219" y="2930811"/>
                <a:ext cx="543931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200" dirty="0">
                    <a:solidFill>
                      <a:srgbClr val="5B6670"/>
                    </a:solidFill>
                    <a:latin typeface="Oxygen" panose="02000503000000000000" pitchFamily="2" charset="0"/>
                  </a:rPr>
                  <a:t>Integradora especialista en TI </a:t>
                </a:r>
                <a:r>
                  <a:rPr lang="es-MX" sz="2200" b="1" dirty="0">
                    <a:solidFill>
                      <a:srgbClr val="5B6670"/>
                    </a:solidFill>
                    <a:latin typeface="Oxygen" panose="02000503000000000000" pitchFamily="2" charset="0"/>
                  </a:rPr>
                  <a:t>desde 1997.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03131E1-68CB-4AD1-B65C-56E2E236F224}"/>
                  </a:ext>
                </a:extLst>
              </p:cNvPr>
              <p:cNvSpPr txBox="1"/>
              <p:nvPr/>
            </p:nvSpPr>
            <p:spPr>
              <a:xfrm>
                <a:off x="954158" y="1872362"/>
                <a:ext cx="2526654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6300" dirty="0">
                    <a:solidFill>
                      <a:srgbClr val="5B6670"/>
                    </a:solidFill>
                    <a:latin typeface="Asap" pitchFamily="2" charset="0"/>
                  </a:rPr>
                  <a:t>Somos</a:t>
                </a:r>
              </a:p>
            </p:txBody>
          </p:sp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8A6AF4A7-5E5F-40D0-B920-672D61F6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74891" y="2273198"/>
                <a:ext cx="2073488" cy="502853"/>
              </a:xfrm>
              <a:prstGeom prst="rect">
                <a:avLst/>
              </a:prstGeom>
            </p:spPr>
          </p:pic>
        </p:grp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FBD82985-5BF5-4B30-B22C-18325A48EE94}"/>
                </a:ext>
              </a:extLst>
            </p:cNvPr>
            <p:cNvSpPr/>
            <p:nvPr/>
          </p:nvSpPr>
          <p:spPr>
            <a:xfrm>
              <a:off x="1067970" y="4162096"/>
              <a:ext cx="5044966" cy="966952"/>
            </a:xfrm>
            <a:prstGeom prst="roundRect">
              <a:avLst>
                <a:gd name="adj" fmla="val 10315"/>
              </a:avLst>
            </a:prstGeom>
            <a:noFill/>
            <a:ln w="28575">
              <a:solidFill>
                <a:srgbClr val="F18A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97460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566764"/>
            <a:ext cx="5630752" cy="62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9" y="2452129"/>
            <a:ext cx="5468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Resolvemos una gran variedad de necesidades de soporte técnico, desde problemas de hardware y software hasta configuración de redes y solución de problemas para todos sus equipos locales y en la nube.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3726151"/>
            <a:ext cx="515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Ofrecemos una respuesta rápida y soluciones efectivas, garantizando la continuidad de su negocio.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4272CE18-754C-4955-9CB9-7B13A94C8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963" y="1491225"/>
            <a:ext cx="6199433" cy="372726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7BA4326-FE91-4738-B42D-127D173A914B}"/>
              </a:ext>
            </a:extLst>
          </p:cNvPr>
          <p:cNvSpPr/>
          <p:nvPr/>
        </p:nvSpPr>
        <p:spPr>
          <a:xfrm>
            <a:off x="1059440" y="5099901"/>
            <a:ext cx="3578547" cy="33936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Asap" pitchFamily="2" charset="0"/>
              </a:rPr>
              <a:t>ASISTENCIA EN SITIO Y SOPORTE REMOTO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8096BBA-1F86-4CBF-82C3-56BDE768C9A8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hlinkClick r:id="rId5" action="ppaction://hlinksldjump"/>
            <a:extLst>
              <a:ext uri="{FF2B5EF4-FFF2-40B4-BE49-F238E27FC236}">
                <a16:creationId xmlns:a16="http://schemas.microsoft.com/office/drawing/2014/main" id="{E983559A-A575-4103-AD66-A6B4F92C38CE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1ED4751-8DCF-4436-B703-A928580FE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37653A69-4D99-42AA-9D90-17125D5406E5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6" name="Triángulo isósceles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40A0C17A-41A5-443C-A3B2-4BADAD313B6B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8F1D1A7-9DF7-4C3E-B28A-01E25D1040B5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88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894280-F2E0-40E0-8DA7-5925824FBB2C}"/>
              </a:ext>
            </a:extLst>
          </p:cNvPr>
          <p:cNvSpPr txBox="1"/>
          <p:nvPr/>
        </p:nvSpPr>
        <p:spPr>
          <a:xfrm>
            <a:off x="944219" y="1282560"/>
            <a:ext cx="5630752" cy="1200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MX" sz="35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35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812F31-B1CA-410E-85C5-EFAE60C5B93D}"/>
              </a:ext>
            </a:extLst>
          </p:cNvPr>
          <p:cNvSpPr txBox="1"/>
          <p:nvPr/>
        </p:nvSpPr>
        <p:spPr>
          <a:xfrm>
            <a:off x="944218" y="2614105"/>
            <a:ext cx="5881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Nuestro equipo está dedicado a brindar orientación experta en el suministro de partes y accesorios para su centro de datos y garantizar la actualización de hardware, así como la implementación de un nuevo SITE.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A3F1AC-9AAE-49F1-B42C-8E1FC3C1EF6E}"/>
              </a:ext>
            </a:extLst>
          </p:cNvPr>
          <p:cNvSpPr txBox="1"/>
          <p:nvPr/>
        </p:nvSpPr>
        <p:spPr>
          <a:xfrm>
            <a:off x="944219" y="3952312"/>
            <a:ext cx="515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Brindamos integrar soluciones que van desde el cableado estructurado, hasta la puesta a punto de los servidores de producción y respaldo, sistema de enfriamiento, protección de energía, WAN, LAN, VoIP y </a:t>
            </a:r>
            <a:r>
              <a:rPr lang="es-MX" sz="14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PoE</a:t>
            </a:r>
            <a:r>
              <a:rPr lang="es-MX" sz="14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29D73A6-4BC0-41EE-9E4D-B00AE37F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5939" y="1286744"/>
            <a:ext cx="6023148" cy="413622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97A050E-65EF-429E-9C6D-6D3D760125BC}"/>
              </a:ext>
            </a:extLst>
          </p:cNvPr>
          <p:cNvSpPr/>
          <p:nvPr/>
        </p:nvSpPr>
        <p:spPr>
          <a:xfrm>
            <a:off x="1059441" y="5099901"/>
            <a:ext cx="1212419" cy="31108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Asap" pitchFamily="2" charset="0"/>
              </a:rPr>
              <a:t>MARCAS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75D959-7BAC-4F73-A9A3-6D799EF4C566}"/>
              </a:ext>
            </a:extLst>
          </p:cNvPr>
          <p:cNvSpPr txBox="1"/>
          <p:nvPr/>
        </p:nvSpPr>
        <p:spPr>
          <a:xfrm>
            <a:off x="964641" y="5602486"/>
            <a:ext cx="427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AVAYA, CISCO, HPE, APC, IBM, PANDUIT, BELDEN, BERVIT, DELL.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055AB89-5EE4-44BD-B2B7-EDDE8773CD6D}"/>
              </a:ext>
            </a:extLst>
          </p:cNvPr>
          <p:cNvSpPr/>
          <p:nvPr/>
        </p:nvSpPr>
        <p:spPr>
          <a:xfrm>
            <a:off x="7519987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: esquinas redondeadas 11">
            <a:hlinkClick r:id="rId5" action="ppaction://hlinksldjump"/>
            <a:extLst>
              <a:ext uri="{FF2B5EF4-FFF2-40B4-BE49-F238E27FC236}">
                <a16:creationId xmlns:a16="http://schemas.microsoft.com/office/drawing/2014/main" id="{C7D73A3B-195E-4B84-A92D-622811CD7D80}"/>
              </a:ext>
            </a:extLst>
          </p:cNvPr>
          <p:cNvSpPr/>
          <p:nvPr/>
        </p:nvSpPr>
        <p:spPr>
          <a:xfrm>
            <a:off x="9675548" y="566990"/>
            <a:ext cx="1457011" cy="396502"/>
          </a:xfrm>
          <a:prstGeom prst="roundRect">
            <a:avLst/>
          </a:prstGeom>
          <a:solidFill>
            <a:srgbClr val="F18A0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Oxygen" panose="02000503000000000000" pitchFamily="2" charset="0"/>
              </a:rPr>
              <a:t>Clientes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87A8D19-02F2-4420-9B7B-5EDBECCFA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144348" y="5654212"/>
            <a:ext cx="1348135" cy="105944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4B626A18-E89D-402F-8E03-BF5D8871FF57}"/>
              </a:ext>
            </a:extLst>
          </p:cNvPr>
          <p:cNvGrpSpPr/>
          <p:nvPr/>
        </p:nvGrpSpPr>
        <p:grpSpPr>
          <a:xfrm>
            <a:off x="1059441" y="566990"/>
            <a:ext cx="1477008" cy="369332"/>
            <a:chOff x="1059441" y="566990"/>
            <a:chExt cx="1477008" cy="369332"/>
          </a:xfrm>
        </p:grpSpPr>
        <p:sp>
          <p:nvSpPr>
            <p:cNvPr id="15" name="Triángulo isósceles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1D8B4E4A-87C2-4F83-A97A-6A6AEE989746}"/>
                </a:ext>
              </a:extLst>
            </p:cNvPr>
            <p:cNvSpPr/>
            <p:nvPr/>
          </p:nvSpPr>
          <p:spPr>
            <a:xfrm rot="16200000">
              <a:off x="1041357" y="638631"/>
              <a:ext cx="262217" cy="226049"/>
            </a:xfrm>
            <a:prstGeom prst="triangle">
              <a:avLst/>
            </a:prstGeom>
            <a:solidFill>
              <a:srgbClr val="F18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D076D7B-8E70-40CA-9C16-22CC0021DB18}"/>
                </a:ext>
              </a:extLst>
            </p:cNvPr>
            <p:cNvSpPr txBox="1"/>
            <p:nvPr/>
          </p:nvSpPr>
          <p:spPr>
            <a:xfrm>
              <a:off x="1420438" y="566990"/>
              <a:ext cx="11160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s-MX" dirty="0">
                  <a:solidFill>
                    <a:srgbClr val="5B6670"/>
                  </a:solidFill>
                  <a:latin typeface="Oxygen" panose="02000503000000000000" pitchFamily="2" charset="0"/>
                </a:rPr>
                <a:t>Regresar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51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A0F5F9-6949-4601-BA5D-FD0469E0E9B2}"/>
              </a:ext>
            </a:extLst>
          </p:cNvPr>
          <p:cNvSpPr txBox="1"/>
          <p:nvPr/>
        </p:nvSpPr>
        <p:spPr>
          <a:xfrm>
            <a:off x="584359" y="3002858"/>
            <a:ext cx="2381264" cy="85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solidFill>
                  <a:schemeClr val="bg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Marcas que </a:t>
            </a:r>
            <a:r>
              <a:rPr lang="es-MX" sz="2400" b="1" dirty="0">
                <a:solidFill>
                  <a:schemeClr val="bg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nos</a:t>
            </a:r>
            <a:r>
              <a:rPr lang="es-MX" sz="2400" dirty="0">
                <a:solidFill>
                  <a:schemeClr val="bg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400" b="1" dirty="0">
                <a:solidFill>
                  <a:schemeClr val="bg1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han elegido</a:t>
            </a:r>
            <a:endParaRPr lang="es-MX" sz="2400" b="1" dirty="0">
              <a:solidFill>
                <a:schemeClr val="bg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3474B3-4B38-44B4-B953-B79B0BE21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/>
          <a:stretch/>
        </p:blipFill>
        <p:spPr>
          <a:xfrm>
            <a:off x="3108902" y="637792"/>
            <a:ext cx="8643256" cy="55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E50E8-813D-42AE-B863-62609612F0B4}"/>
              </a:ext>
            </a:extLst>
          </p:cNvPr>
          <p:cNvSpPr txBox="1"/>
          <p:nvPr/>
        </p:nvSpPr>
        <p:spPr>
          <a:xfrm>
            <a:off x="934279" y="1828802"/>
            <a:ext cx="4432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600" dirty="0">
                <a:solidFill>
                  <a:srgbClr val="5B6670"/>
                </a:solidFill>
                <a:latin typeface="Oxygen" panose="02000503000000000000" pitchFamily="2" charset="0"/>
              </a:rPr>
              <a:t>Siguientes</a:t>
            </a:r>
            <a:r>
              <a:rPr lang="es-MX" sz="5600" dirty="0">
                <a:latin typeface="Oxygen" panose="02000503000000000000" pitchFamily="2" charset="0"/>
              </a:rPr>
              <a:t> </a:t>
            </a:r>
            <a:r>
              <a:rPr lang="es-MX" sz="5600" b="1" dirty="0">
                <a:solidFill>
                  <a:srgbClr val="F18A01"/>
                </a:solidFill>
                <a:latin typeface="Oxygen" panose="02000503000000000000" pitchFamily="2" charset="0"/>
              </a:rPr>
              <a:t>Pasos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F63014C-421A-4007-AEA6-13D3696CF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488" y="5055209"/>
            <a:ext cx="2146851" cy="5206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A2531E-2152-418E-94AD-8026ABF1E4B5}"/>
              </a:ext>
            </a:extLst>
          </p:cNvPr>
          <p:cNvSpPr txBox="1"/>
          <p:nvPr/>
        </p:nvSpPr>
        <p:spPr>
          <a:xfrm>
            <a:off x="964101" y="6092686"/>
            <a:ext cx="417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 © 2024 Scram S.A de C.V. All rights reserved.</a:t>
            </a:r>
            <a:endParaRPr lang="es-MX" sz="14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34BCBEA-1BFC-48CC-80A1-A0C9C4581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6050" y="0"/>
            <a:ext cx="696595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7AE003-80E9-436F-AAD9-67900FD99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23" y="0"/>
            <a:ext cx="664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9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B486E67B-F925-4D6A-BBB2-36EF2AB83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" name="Elipse 4">
            <a:hlinkClick r:id="rId5" action="ppaction://hlinksldjump"/>
            <a:extLst>
              <a:ext uri="{FF2B5EF4-FFF2-40B4-BE49-F238E27FC236}">
                <a16:creationId xmlns:a16="http://schemas.microsoft.com/office/drawing/2014/main" id="{CB82D5E5-C7ED-4653-984D-9466C81A7F4A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Elipse 6">
            <a:hlinkClick r:id="rId6" action="ppaction://hlinksldjump"/>
            <a:extLst>
              <a:ext uri="{FF2B5EF4-FFF2-40B4-BE49-F238E27FC236}">
                <a16:creationId xmlns:a16="http://schemas.microsoft.com/office/drawing/2014/main" id="{68B92E3C-ED10-4372-8771-F16D23F5B7BD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Elipse 8">
            <a:hlinkClick r:id="rId7" action="ppaction://hlinksldjump"/>
            <a:extLst>
              <a:ext uri="{FF2B5EF4-FFF2-40B4-BE49-F238E27FC236}">
                <a16:creationId xmlns:a16="http://schemas.microsoft.com/office/drawing/2014/main" id="{F41EC1C4-0C38-4A24-87CD-9BD3845F2B6B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Elipse 10">
            <a:hlinkClick r:id="rId8" action="ppaction://hlinksldjump"/>
            <a:extLst>
              <a:ext uri="{FF2B5EF4-FFF2-40B4-BE49-F238E27FC236}">
                <a16:creationId xmlns:a16="http://schemas.microsoft.com/office/drawing/2014/main" id="{B0A5271C-EB54-49EA-A1EC-F66BB91CDC83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Elipse 12">
            <a:hlinkClick r:id="rId9" action="ppaction://hlinksldjump"/>
            <a:extLst>
              <a:ext uri="{FF2B5EF4-FFF2-40B4-BE49-F238E27FC236}">
                <a16:creationId xmlns:a16="http://schemas.microsoft.com/office/drawing/2014/main" id="{8A459015-09A1-4FEE-AA49-60A78BFE6C87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Elipse 14">
            <a:hlinkClick r:id="rId10" action="ppaction://hlinksldjump"/>
            <a:extLst>
              <a:ext uri="{FF2B5EF4-FFF2-40B4-BE49-F238E27FC236}">
                <a16:creationId xmlns:a16="http://schemas.microsoft.com/office/drawing/2014/main" id="{4A51EE89-82E4-4AC9-861D-6226717EEE68}"/>
              </a:ext>
            </a:extLst>
          </p:cNvPr>
          <p:cNvSpPr/>
          <p:nvPr/>
        </p:nvSpPr>
        <p:spPr>
          <a:xfrm>
            <a:off x="747506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Elipse 16">
            <a:hlinkClick r:id="rId11" action="ppaction://hlinksldjump"/>
            <a:extLst>
              <a:ext uri="{FF2B5EF4-FFF2-40B4-BE49-F238E27FC236}">
                <a16:creationId xmlns:a16="http://schemas.microsoft.com/office/drawing/2014/main" id="{7EF9EFC2-8D47-4D6B-B653-F2AF9DD96C98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3" name="Elipse 22">
            <a:hlinkClick r:id="rId12" action="ppaction://hlinksldjump"/>
            <a:extLst>
              <a:ext uri="{FF2B5EF4-FFF2-40B4-BE49-F238E27FC236}">
                <a16:creationId xmlns:a16="http://schemas.microsoft.com/office/drawing/2014/main" id="{44DACEE4-A2D1-4A77-AB23-423D9A838EA7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14712865" y="5677777"/>
            <a:ext cx="1733421" cy="3818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12738076" y="2252070"/>
            <a:ext cx="3803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Creamos aplicaciones y plataformas web con tecnología de clase mundial, para grandes empresas en México y Estados Unidos.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1273712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Apps y Plataformas </a:t>
            </a:r>
            <a:r>
              <a:rPr lang="es-MX" sz="2000" b="1" dirty="0"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12838555" y="3155917"/>
            <a:ext cx="3607731" cy="2208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12859956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2EAA44C-4FBE-4158-BCE3-514D52CCFF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/>
        </p:blipFill>
        <p:spPr>
          <a:xfrm>
            <a:off x="7547919" y="558398"/>
            <a:ext cx="3896575" cy="577953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4692B9B7-3071-456A-A5FE-67A217E7A40D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43EB543-78E9-45D9-8B1C-9005A0BD6E70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763A81D-1594-4313-9D55-255B817C79ED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D5BA0A4-6A58-4275-BB0D-18555DCEE155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0BF70EF-98D8-4860-9718-8FAC166E5FA7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46AF078-73D0-4239-AA8B-8CBEF1F302D1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ECEDF46-66B7-4365-AC43-2099B8C02AE0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77C24CA-8FC2-4605-98A3-9930B32228A6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F3BC742-AE7D-4BF1-99CF-43EEF36A829B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F377EEF-BD21-4D95-8202-2C24AF695AD1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C703BDD-7A6D-413F-9E17-56817C9BAD8A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F0E3BAB-DDBD-4FEA-ADEB-94581E8B6C59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sp>
        <p:nvSpPr>
          <p:cNvPr id="49" name="Elipse 48">
            <a:hlinkClick r:id="rId14" action="ppaction://hlinksldjump"/>
            <a:extLst>
              <a:ext uri="{FF2B5EF4-FFF2-40B4-BE49-F238E27FC236}">
                <a16:creationId xmlns:a16="http://schemas.microsoft.com/office/drawing/2014/main" id="{8B46CD8D-A325-462E-AB79-8CCE63F699E2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" name="Gráfico 50">
            <a:extLst>
              <a:ext uri="{FF2B5EF4-FFF2-40B4-BE49-F238E27FC236}">
                <a16:creationId xmlns:a16="http://schemas.microsoft.com/office/drawing/2014/main" id="{FB80AC3C-FD1E-4C26-8C31-C2A06AF675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7F979E4D-AC3C-444E-9992-EFB637BCFB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028454" y="726897"/>
            <a:ext cx="389111" cy="389111"/>
          </a:xfrm>
          <a:prstGeom prst="rect">
            <a:avLst/>
          </a:prstGeom>
        </p:spPr>
      </p:pic>
      <p:sp>
        <p:nvSpPr>
          <p:cNvPr id="54" name="Gráfico 92">
            <a:extLst>
              <a:ext uri="{FF2B5EF4-FFF2-40B4-BE49-F238E27FC236}">
                <a16:creationId xmlns:a16="http://schemas.microsoft.com/office/drawing/2014/main" id="{BCFA9D2F-DD34-416E-B841-0C0973927EDE}"/>
              </a:ext>
            </a:extLst>
          </p:cNvPr>
          <p:cNvSpPr/>
          <p:nvPr/>
        </p:nvSpPr>
        <p:spPr>
          <a:xfrm>
            <a:off x="13035873" y="745485"/>
            <a:ext cx="381692" cy="351935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5" name="Gráfico 92">
            <a:extLst>
              <a:ext uri="{FF2B5EF4-FFF2-40B4-BE49-F238E27FC236}">
                <a16:creationId xmlns:a16="http://schemas.microsoft.com/office/drawing/2014/main" id="{32D533A5-441D-4060-A1D1-05047D73D3D0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CB33EAAB-BD4C-4F41-A1F4-061934C0D0C9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DCFC6A97-75D6-413C-B7D2-2C44EC9BAED5}"/>
              </a:ext>
            </a:extLst>
          </p:cNvPr>
          <p:cNvSpPr/>
          <p:nvPr/>
        </p:nvSpPr>
        <p:spPr>
          <a:xfrm>
            <a:off x="866084" y="2731920"/>
            <a:ext cx="272777" cy="272777"/>
          </a:xfrm>
          <a:custGeom>
            <a:avLst/>
            <a:gdLst>
              <a:gd name="connsiteX0" fmla="*/ 0 w 272777"/>
              <a:gd name="connsiteY0" fmla="*/ 0 h 272777"/>
              <a:gd name="connsiteX1" fmla="*/ 272777 w 272777"/>
              <a:gd name="connsiteY1" fmla="*/ 0 h 272777"/>
              <a:gd name="connsiteX2" fmla="*/ 272777 w 272777"/>
              <a:gd name="connsiteY2" fmla="*/ 272777 h 272777"/>
              <a:gd name="connsiteX3" fmla="*/ 0 w 272777"/>
              <a:gd name="connsiteY3" fmla="*/ 272777 h 27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77" h="272777">
                <a:moveTo>
                  <a:pt x="0" y="0"/>
                </a:moveTo>
                <a:lnTo>
                  <a:pt x="272777" y="0"/>
                </a:lnTo>
                <a:lnTo>
                  <a:pt x="272777" y="272777"/>
                </a:lnTo>
                <a:lnTo>
                  <a:pt x="0" y="272777"/>
                </a:lnTo>
                <a:close/>
              </a:path>
            </a:pathLst>
          </a:custGeom>
          <a:noFill/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8" name="Forma libre: forma 57">
            <a:extLst>
              <a:ext uri="{FF2B5EF4-FFF2-40B4-BE49-F238E27FC236}">
                <a16:creationId xmlns:a16="http://schemas.microsoft.com/office/drawing/2014/main" id="{E6704A3F-0E5B-4DE0-957F-1CE7FE7F96D5}"/>
              </a:ext>
            </a:extLst>
          </p:cNvPr>
          <p:cNvSpPr/>
          <p:nvPr/>
        </p:nvSpPr>
        <p:spPr>
          <a:xfrm>
            <a:off x="13035873" y="750209"/>
            <a:ext cx="360513" cy="342487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35ECED37-ABF3-4C8C-8B7E-B390872CC214}"/>
              </a:ext>
            </a:extLst>
          </p:cNvPr>
          <p:cNvSpPr/>
          <p:nvPr/>
        </p:nvSpPr>
        <p:spPr>
          <a:xfrm>
            <a:off x="12835900" y="3149627"/>
            <a:ext cx="3607731" cy="2208563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0D3330DD-54B3-4E9F-B666-6962C7DEAB3F}"/>
              </a:ext>
            </a:extLst>
          </p:cNvPr>
          <p:cNvSpPr/>
          <p:nvPr/>
        </p:nvSpPr>
        <p:spPr>
          <a:xfrm>
            <a:off x="12835900" y="3429000"/>
            <a:ext cx="3607731" cy="193548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1D3DA4F7-7BD0-46BA-A2EB-234B8FD350F5}"/>
              </a:ext>
            </a:extLst>
          </p:cNvPr>
          <p:cNvSpPr/>
          <p:nvPr/>
        </p:nvSpPr>
        <p:spPr>
          <a:xfrm>
            <a:off x="12848667" y="3429000"/>
            <a:ext cx="3607731" cy="1935480"/>
          </a:xfrm>
          <a:prstGeom prst="rect">
            <a:avLst/>
          </a:prstGeom>
          <a:blipFill dpi="0" rotWithShape="1">
            <a:blip r:embed="rId19"/>
            <a:srcRect/>
            <a:tile tx="0" ty="0" sx="15000" sy="15000" flip="x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D4F565F0-6E2A-420E-B242-2C084B9C97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985576" y="684020"/>
            <a:ext cx="474865" cy="474865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3B2F068B-4017-49E0-8E70-F58640A5CF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65" name="Gráfico 32">
            <a:extLst>
              <a:ext uri="{FF2B5EF4-FFF2-40B4-BE49-F238E27FC236}">
                <a16:creationId xmlns:a16="http://schemas.microsoft.com/office/drawing/2014/main" id="{D866925A-51C2-4089-AA06-B128A32F606B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1F9887D5-5743-4B0E-A4DA-503593D853B3}"/>
              </a:ext>
            </a:extLst>
          </p:cNvPr>
          <p:cNvSpPr/>
          <p:nvPr/>
        </p:nvSpPr>
        <p:spPr>
          <a:xfrm>
            <a:off x="12825788" y="3129918"/>
            <a:ext cx="3607731" cy="2234562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Gráfico 32">
            <a:extLst>
              <a:ext uri="{FF2B5EF4-FFF2-40B4-BE49-F238E27FC236}">
                <a16:creationId xmlns:a16="http://schemas.microsoft.com/office/drawing/2014/main" id="{EC7B056F-3719-46DB-824A-CFD5B8C904F1}"/>
              </a:ext>
            </a:extLst>
          </p:cNvPr>
          <p:cNvSpPr/>
          <p:nvPr/>
        </p:nvSpPr>
        <p:spPr>
          <a:xfrm>
            <a:off x="13014694" y="770264"/>
            <a:ext cx="379738" cy="337545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571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6C0D5A4E-B060-4886-8E5A-9FF4D14D842E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B5204466-E8AA-455C-BDF2-36F884114FD8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D24DAF1F-2B4E-4C0A-BEA1-CC0B8ECE3388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E2DCAC0F-1B5E-43DD-A976-866654461225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1D2E3025-F3F1-4A28-9955-7C40706DD25A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9152E974-975C-4EA9-B138-0FB66284E125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9AD31B21-C007-408E-87BC-EA588FE867DF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2B1FE023-9F92-4542-A909-E8DB9108496D}"/>
              </a:ext>
            </a:extLst>
          </p:cNvPr>
          <p:cNvGrpSpPr/>
          <p:nvPr/>
        </p:nvGrpSpPr>
        <p:grpSpPr>
          <a:xfrm>
            <a:off x="13072997" y="738086"/>
            <a:ext cx="300022" cy="366732"/>
            <a:chOff x="4238266" y="3703212"/>
            <a:chExt cx="232432" cy="284114"/>
          </a:xfrm>
        </p:grpSpPr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3DCC4858-CE58-452C-B834-BBC20FCD1C11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EA66BA9F-3984-468E-AAB7-279F5D882245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C21B7844-70A3-4489-9605-3E865233BED9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69AF4720-5E87-49FC-8F19-F030EDEB4E59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A52E645F-95B3-4DA8-B823-F70634280042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82DDF201-4206-489D-80BC-59EB45784A08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86" name="Gráfico 85">
            <a:extLst>
              <a:ext uri="{FF2B5EF4-FFF2-40B4-BE49-F238E27FC236}">
                <a16:creationId xmlns:a16="http://schemas.microsoft.com/office/drawing/2014/main" id="{EB4C0F3E-9D48-4AE0-A11B-8BCAF724E1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pic>
        <p:nvPicPr>
          <p:cNvPr id="87" name="Gráfico 86">
            <a:extLst>
              <a:ext uri="{FF2B5EF4-FFF2-40B4-BE49-F238E27FC236}">
                <a16:creationId xmlns:a16="http://schemas.microsoft.com/office/drawing/2014/main" id="{36597F47-0065-453D-8057-430ED0F518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035275" y="720435"/>
            <a:ext cx="402035" cy="402035"/>
          </a:xfrm>
          <a:prstGeom prst="rect">
            <a:avLst/>
          </a:prstGeom>
        </p:spPr>
      </p:pic>
      <p:sp>
        <p:nvSpPr>
          <p:cNvPr id="88" name="Forma libre: forma 87">
            <a:extLst>
              <a:ext uri="{FF2B5EF4-FFF2-40B4-BE49-F238E27FC236}">
                <a16:creationId xmlns:a16="http://schemas.microsoft.com/office/drawing/2014/main" id="{822BEF43-0F87-4A9F-AC03-C391C3063D2B}"/>
              </a:ext>
            </a:extLst>
          </p:cNvPr>
          <p:cNvSpPr/>
          <p:nvPr/>
        </p:nvSpPr>
        <p:spPr>
          <a:xfrm>
            <a:off x="13028454" y="711385"/>
            <a:ext cx="399129" cy="420135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9" name="Forma libre: forma 88">
            <a:extLst>
              <a:ext uri="{FF2B5EF4-FFF2-40B4-BE49-F238E27FC236}">
                <a16:creationId xmlns:a16="http://schemas.microsoft.com/office/drawing/2014/main" id="{E60C2A8B-D535-40C3-B982-5642463C473B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92" name="Gráfico 90">
            <a:extLst>
              <a:ext uri="{FF2B5EF4-FFF2-40B4-BE49-F238E27FC236}">
                <a16:creationId xmlns:a16="http://schemas.microsoft.com/office/drawing/2014/main" id="{F24BDC4A-99D9-4A0F-8490-A12C4059D4AE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93" name="Gráfico 90">
            <a:extLst>
              <a:ext uri="{FF2B5EF4-FFF2-40B4-BE49-F238E27FC236}">
                <a16:creationId xmlns:a16="http://schemas.microsoft.com/office/drawing/2014/main" id="{185BFB33-5F9C-4D4C-A0E3-03C281C8DED2}"/>
              </a:ext>
            </a:extLst>
          </p:cNvPr>
          <p:cNvSpPr/>
          <p:nvPr/>
        </p:nvSpPr>
        <p:spPr>
          <a:xfrm>
            <a:off x="13051763" y="757087"/>
            <a:ext cx="328731" cy="32873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95" name="Rectángulo: esquinas redondeadas 94">
            <a:hlinkClick r:id="rId25" action="ppaction://hlinksldjump"/>
            <a:extLst>
              <a:ext uri="{FF2B5EF4-FFF2-40B4-BE49-F238E27FC236}">
                <a16:creationId xmlns:a16="http://schemas.microsoft.com/office/drawing/2014/main" id="{900D52D0-012C-4527-A970-EBB9D0D9B6C1}"/>
              </a:ext>
            </a:extLst>
          </p:cNvPr>
          <p:cNvSpPr/>
          <p:nvPr/>
        </p:nvSpPr>
        <p:spPr>
          <a:xfrm>
            <a:off x="12858094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3123273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7DF7ED-DD3D-424F-8421-45F6475113F0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ángulo: esquinas redondeadas 39">
            <a:hlinkClick r:id="rId3" action="ppaction://hlinksldjump"/>
            <a:extLst>
              <a:ext uri="{FF2B5EF4-FFF2-40B4-BE49-F238E27FC236}">
                <a16:creationId xmlns:a16="http://schemas.microsoft.com/office/drawing/2014/main" id="{5172FFEB-833F-4F97-BFDF-83B216129A07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  <p:sp>
        <p:nvSpPr>
          <p:cNvPr id="41" name="Rectángulo: esquinas redondeadas 40">
            <a:hlinkClick r:id="rId4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082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Creamos aplicaciones y plataformas web con tecnología de clase mundial, para grandes empresas en México y Estados Unidos.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Apps y Plataformas </a:t>
            </a:r>
            <a:r>
              <a:rPr lang="es-MX" sz="2000" b="1" dirty="0"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155917"/>
            <a:ext cx="3607731" cy="22085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96A4DBD-8B95-4E8A-8572-75E977A0AB26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623147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9" name="Elipse 68">
            <a:hlinkClick r:id="rId6" action="ppaction://hlinksldjump"/>
            <a:extLst>
              <a:ext uri="{FF2B5EF4-FFF2-40B4-BE49-F238E27FC236}">
                <a16:creationId xmlns:a16="http://schemas.microsoft.com/office/drawing/2014/main" id="{F8AFD948-FD92-4C02-A390-3BD7764AB963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0" name="Elipse 69">
            <a:hlinkClick r:id="rId7" action="ppaction://hlinksldjump"/>
            <a:extLst>
              <a:ext uri="{FF2B5EF4-FFF2-40B4-BE49-F238E27FC236}">
                <a16:creationId xmlns:a16="http://schemas.microsoft.com/office/drawing/2014/main" id="{CCFC58BE-E2E8-4EB3-82F5-0DFE6E48AD45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1" name="Elipse 70">
            <a:hlinkClick r:id="rId8" action="ppaction://hlinksldjump"/>
            <a:extLst>
              <a:ext uri="{FF2B5EF4-FFF2-40B4-BE49-F238E27FC236}">
                <a16:creationId xmlns:a16="http://schemas.microsoft.com/office/drawing/2014/main" id="{E3EB795C-80DE-492C-8216-AC6C1F8DB4FE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Elipse 71">
            <a:hlinkClick r:id="rId9" action="ppaction://hlinksldjump"/>
            <a:extLst>
              <a:ext uri="{FF2B5EF4-FFF2-40B4-BE49-F238E27FC236}">
                <a16:creationId xmlns:a16="http://schemas.microsoft.com/office/drawing/2014/main" id="{CA8E9902-3402-4517-B949-F029FAD79472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Elipse 72">
            <a:hlinkClick r:id="rId10" action="ppaction://hlinksldjump"/>
            <a:extLst>
              <a:ext uri="{FF2B5EF4-FFF2-40B4-BE49-F238E27FC236}">
                <a16:creationId xmlns:a16="http://schemas.microsoft.com/office/drawing/2014/main" id="{9C40B7B7-98A4-4B5D-880C-0E2F578C9DA2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Elipse 73">
            <a:hlinkClick r:id="rId11" action="ppaction://hlinksldjump"/>
            <a:extLst>
              <a:ext uri="{FF2B5EF4-FFF2-40B4-BE49-F238E27FC236}">
                <a16:creationId xmlns:a16="http://schemas.microsoft.com/office/drawing/2014/main" id="{A6363178-56BB-41BB-BC3F-20B4F6FA4122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Elipse 74">
            <a:hlinkClick r:id="rId12" action="ppaction://hlinksldjump"/>
            <a:extLst>
              <a:ext uri="{FF2B5EF4-FFF2-40B4-BE49-F238E27FC236}">
                <a16:creationId xmlns:a16="http://schemas.microsoft.com/office/drawing/2014/main" id="{FEBB9831-CA77-4B33-BF7F-D143A04F797E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Elipse 75">
            <a:hlinkClick r:id="rId13" action="ppaction://hlinksldjump"/>
            <a:extLst>
              <a:ext uri="{FF2B5EF4-FFF2-40B4-BE49-F238E27FC236}">
                <a16:creationId xmlns:a16="http://schemas.microsoft.com/office/drawing/2014/main" id="{7CC065FB-2B20-4C7D-915B-F826CA0082A4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7" name="Elipse 76">
            <a:hlinkClick r:id="rId14" action="ppaction://hlinksldjump"/>
            <a:extLst>
              <a:ext uri="{FF2B5EF4-FFF2-40B4-BE49-F238E27FC236}">
                <a16:creationId xmlns:a16="http://schemas.microsoft.com/office/drawing/2014/main" id="{2FD04635-8188-422D-BE79-89FE4E40C9A9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24218466-455C-446A-A4C5-C65347558BF1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F18A01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D11F25F3-7838-4BE4-825F-F99493E3ABF1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AF5A04A-EE95-45B8-BC61-4C5F3ACDD5ED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FF395B3B-4657-4DD9-BF32-D16F00B38264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CBA77D50-3E0D-4BC6-A6ED-779A6AAF963E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07325DD7-09AC-442D-911F-CA52A4205769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640A4E8B-8490-416B-AFB6-C89D8C4C9077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6D1B1131-DD52-4933-BC97-384261B32BF6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18FFC227-58E4-4356-BD24-4A4107C0BD7D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F26E96FE-1873-45B8-BC5E-37E913100281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8" name="Gráfico 87">
            <a:extLst>
              <a:ext uri="{FF2B5EF4-FFF2-40B4-BE49-F238E27FC236}">
                <a16:creationId xmlns:a16="http://schemas.microsoft.com/office/drawing/2014/main" id="{D1D9DEA3-AB8B-40CE-A750-AA34E303F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pic>
        <p:nvPicPr>
          <p:cNvPr id="90" name="Gráfico 89">
            <a:extLst>
              <a:ext uri="{FF2B5EF4-FFF2-40B4-BE49-F238E27FC236}">
                <a16:creationId xmlns:a16="http://schemas.microsoft.com/office/drawing/2014/main" id="{29765A02-6ECF-4F98-9EBD-CE13C8064B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82871" y="726897"/>
            <a:ext cx="389111" cy="389111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31EC12A9-DB51-4DCD-A96B-5DAF42A2D5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94" name="Gráfico 92">
            <a:extLst>
              <a:ext uri="{FF2B5EF4-FFF2-40B4-BE49-F238E27FC236}">
                <a16:creationId xmlns:a16="http://schemas.microsoft.com/office/drawing/2014/main" id="{1239623A-0FBF-47A3-A8CD-8C6A0FFE9E97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A0AEC630-6121-4A26-989B-95B11A0F55EF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97" name="Gráfico 96">
            <a:extLst>
              <a:ext uri="{FF2B5EF4-FFF2-40B4-BE49-F238E27FC236}">
                <a16:creationId xmlns:a16="http://schemas.microsoft.com/office/drawing/2014/main" id="{E1CB1AE8-6C67-4D6F-B8D8-4573ABC692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98" name="Gráfico 32">
            <a:extLst>
              <a:ext uri="{FF2B5EF4-FFF2-40B4-BE49-F238E27FC236}">
                <a16:creationId xmlns:a16="http://schemas.microsoft.com/office/drawing/2014/main" id="{1C450C45-BE53-42FD-953D-0F4208FA33A5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99" name="Grupo 98">
            <a:extLst>
              <a:ext uri="{FF2B5EF4-FFF2-40B4-BE49-F238E27FC236}">
                <a16:creationId xmlns:a16="http://schemas.microsoft.com/office/drawing/2014/main" id="{0AEBE3EB-8288-49CA-B74C-6029600DB361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F68CF309-2045-44CC-A44B-4E2F8D179EDA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FB7C3A66-5E78-4EF1-99A7-6224EB2CDBC5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56C9AF07-4DBD-408E-817D-D4544BE28B05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E1B4B66B-C976-4630-AB3B-0F8C32C0A682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648BC271-DFE0-454F-8721-734317F75A82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C9471972-A42C-45A1-B02D-EA9BA421A456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8BB08154-159F-4C4C-8205-9CB7065A29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114" name="Forma libre: forma 113">
            <a:extLst>
              <a:ext uri="{FF2B5EF4-FFF2-40B4-BE49-F238E27FC236}">
                <a16:creationId xmlns:a16="http://schemas.microsoft.com/office/drawing/2014/main" id="{C412AE27-564C-49CB-8A17-49DFD769AB9F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15" name="Gráfico 90">
            <a:extLst>
              <a:ext uri="{FF2B5EF4-FFF2-40B4-BE49-F238E27FC236}">
                <a16:creationId xmlns:a16="http://schemas.microsoft.com/office/drawing/2014/main" id="{ECAA798E-0FE4-4BEA-A3F5-9F82D735A749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183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261686C-BF3C-4EB7-A615-7A4870B052A7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34A295-BCCE-4931-B168-83449D086C1D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F18A01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2B779A-24F6-4F02-B3F5-018AF9A78A51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BA7A99-4E4C-4004-B88C-A0FD7A08ED3F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4385411-C524-4664-A3B8-0DACDD48B2B9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48C853-6B83-4197-B988-B8E90513C494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07E413A-2BFB-4170-9BBA-F455FA1741EC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778875-297C-482A-9FD8-A4501D8A3250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FB08EB-9DD2-4985-B056-0993299F90E2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Videovigilancia de alta definición que proporciona un monitoreo claro y confiable para la protección 24/7 de sus bienes, no importando las condiciones climáticas o del día.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Seguridad Electrónica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429000"/>
            <a:ext cx="3607731" cy="1935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1" name="Elipse 30">
            <a:hlinkClick r:id="rId5" action="ppaction://hlinksldjump"/>
            <a:extLst>
              <a:ext uri="{FF2B5EF4-FFF2-40B4-BE49-F238E27FC236}">
                <a16:creationId xmlns:a16="http://schemas.microsoft.com/office/drawing/2014/main" id="{765112E3-6432-483D-ACD1-2F15E8CF7DD9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6" action="ppaction://hlinksldjump"/>
            <a:extLst>
              <a:ext uri="{FF2B5EF4-FFF2-40B4-BE49-F238E27FC236}">
                <a16:creationId xmlns:a16="http://schemas.microsoft.com/office/drawing/2014/main" id="{C11079A5-8D34-4F53-B22F-21C3D7380AB9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7" action="ppaction://hlinksldjump"/>
            <a:extLst>
              <a:ext uri="{FF2B5EF4-FFF2-40B4-BE49-F238E27FC236}">
                <a16:creationId xmlns:a16="http://schemas.microsoft.com/office/drawing/2014/main" id="{742BF229-3220-4D69-9F40-51A911FA09CA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8" action="ppaction://hlinksldjump"/>
            <a:extLst>
              <a:ext uri="{FF2B5EF4-FFF2-40B4-BE49-F238E27FC236}">
                <a16:creationId xmlns:a16="http://schemas.microsoft.com/office/drawing/2014/main" id="{F1951BAE-6DED-4EE9-8FB0-A9C7B1CAECC5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9" action="ppaction://hlinksldjump"/>
            <a:extLst>
              <a:ext uri="{FF2B5EF4-FFF2-40B4-BE49-F238E27FC236}">
                <a16:creationId xmlns:a16="http://schemas.microsoft.com/office/drawing/2014/main" id="{B0BEB8B7-E5EC-492C-88B6-1FF1B5730AA7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0" action="ppaction://hlinksldjump"/>
            <a:extLst>
              <a:ext uri="{FF2B5EF4-FFF2-40B4-BE49-F238E27FC236}">
                <a16:creationId xmlns:a16="http://schemas.microsoft.com/office/drawing/2014/main" id="{3520E32D-2B00-40AD-A9C5-53AAB1429CF2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1" action="ppaction://hlinksldjump"/>
            <a:extLst>
              <a:ext uri="{FF2B5EF4-FFF2-40B4-BE49-F238E27FC236}">
                <a16:creationId xmlns:a16="http://schemas.microsoft.com/office/drawing/2014/main" id="{EA99F146-7AAB-473D-96CD-B94806ACFCB4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hlinkClick r:id="rId12" action="ppaction://hlinksldjump"/>
            <a:extLst>
              <a:ext uri="{FF2B5EF4-FFF2-40B4-BE49-F238E27FC236}">
                <a16:creationId xmlns:a16="http://schemas.microsoft.com/office/drawing/2014/main" id="{DEFF4C6E-47A0-445D-B348-09BEE820B4F9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Elipse 38">
            <a:hlinkClick r:id="rId13" action="ppaction://hlinksldjump"/>
            <a:extLst>
              <a:ext uri="{FF2B5EF4-FFF2-40B4-BE49-F238E27FC236}">
                <a16:creationId xmlns:a16="http://schemas.microsoft.com/office/drawing/2014/main" id="{7E42C8A8-FB8C-45B9-A9EA-9DDCE16952C6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5B6670"/>
              </a:solidFill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F36D15F-85B6-4CF0-9094-C257B33577C3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Gráfico 42">
            <a:extLst>
              <a:ext uri="{FF2B5EF4-FFF2-40B4-BE49-F238E27FC236}">
                <a16:creationId xmlns:a16="http://schemas.microsoft.com/office/drawing/2014/main" id="{603B8331-9BD4-409D-85E3-F5CD19B493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992DC3FA-9424-427B-8A9C-9C15C5530ABC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7F0F054-D052-421B-B56C-93E366E4C1C7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sp>
        <p:nvSpPr>
          <p:cNvPr id="46" name="Gráfico 92">
            <a:extLst>
              <a:ext uri="{FF2B5EF4-FFF2-40B4-BE49-F238E27FC236}">
                <a16:creationId xmlns:a16="http://schemas.microsoft.com/office/drawing/2014/main" id="{B19FEAE9-77B7-41AE-80A7-7DB85C73FE6D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47" name="Gráfico 92">
            <a:extLst>
              <a:ext uri="{FF2B5EF4-FFF2-40B4-BE49-F238E27FC236}">
                <a16:creationId xmlns:a16="http://schemas.microsoft.com/office/drawing/2014/main" id="{C01E992B-4676-4010-AA81-0978300D9271}"/>
              </a:ext>
            </a:extLst>
          </p:cNvPr>
          <p:cNvSpPr/>
          <p:nvPr/>
        </p:nvSpPr>
        <p:spPr>
          <a:xfrm>
            <a:off x="7786580" y="745485"/>
            <a:ext cx="381692" cy="351935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8FF849C5-4FA0-4031-AC88-14D0449034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74659B0A-83E8-4904-A4EE-C01067E9FAD8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CD4EA088-2153-4B87-BDEE-767186BE25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53" name="Gráfico 32">
            <a:extLst>
              <a:ext uri="{FF2B5EF4-FFF2-40B4-BE49-F238E27FC236}">
                <a16:creationId xmlns:a16="http://schemas.microsoft.com/office/drawing/2014/main" id="{2260EB61-8F7E-497E-BEE6-839E6F4A6238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91F3A3E0-2E2A-48A0-B4C4-A3D6A652E88E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F586A7FB-0DD9-4391-8A30-0359F94F5820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3F2C26BE-52A0-4C18-AF90-3003CCF4AFA7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8B1C0B08-CA26-4EF3-8BCD-0DED05C6AFE8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2D907FC7-EC54-4DF3-8778-2D39B03F5B06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FAE3AA7F-A338-417B-A2B3-475E69195B9A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56365E0B-A3B0-4667-8BE8-606F13F633D4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64" name="Gráfico 63">
            <a:extLst>
              <a:ext uri="{FF2B5EF4-FFF2-40B4-BE49-F238E27FC236}">
                <a16:creationId xmlns:a16="http://schemas.microsoft.com/office/drawing/2014/main" id="{7511D048-60C1-474D-BF2B-CC6E3F4C08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4CCDC04B-E95A-4E93-82A2-A7DBB2944040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6" name="Gráfico 90">
            <a:extLst>
              <a:ext uri="{FF2B5EF4-FFF2-40B4-BE49-F238E27FC236}">
                <a16:creationId xmlns:a16="http://schemas.microsoft.com/office/drawing/2014/main" id="{E2FA4598-FB8D-470A-AD17-F59554D17987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8" name="Rectángulo: esquinas redondeadas 67">
            <a:hlinkClick r:id="rId22" action="ppaction://hlinksldjump"/>
            <a:extLst>
              <a:ext uri="{FF2B5EF4-FFF2-40B4-BE49-F238E27FC236}">
                <a16:creationId xmlns:a16="http://schemas.microsoft.com/office/drawing/2014/main" id="{5AFEB352-CC65-497F-98E4-1B413AED0E4E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301572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Más que gestionar campañas en Google </a:t>
            </a:r>
            <a:r>
              <a:rPr lang="es-MX" sz="1300" dirty="0" err="1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Meta, hemos creado un ecosistema de marketing digital diseñado para atraer más clientes al menor costo posible.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Adquisición de Clientes (</a:t>
            </a:r>
            <a:r>
              <a:rPr lang="es-MX" sz="2000" b="1" dirty="0" err="1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429000"/>
            <a:ext cx="3607731" cy="1935480"/>
          </a:xfrm>
          <a:prstGeom prst="rect">
            <a:avLst/>
          </a:prstGeom>
          <a:blipFill dpi="0" rotWithShape="1">
            <a:blip r:embed="rId4"/>
            <a:srcRect/>
            <a:tile tx="0" ty="0" sx="15000" sy="15000" flip="x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23760A5F-8A7B-41D2-8F5A-C8286C15381D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6FC8C31A-BCD8-4235-8206-177B4E0AA861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0A940804-E756-4DC7-A14E-A76175B89369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A1A37F7B-2D57-45A3-9AE2-671B7115E7B0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7EE1ECB1-CD18-4F70-AE5F-89547D058DE0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15006866-99AD-4C5E-B98F-0908015376E7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26C2AEF4-896B-4824-83A8-1E8B37B8E50C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AC061C56-908A-4021-AF5E-171E573E2908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549E115-8115-46E9-A3A5-4AE8354FB12C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3EAD58E-61C8-4804-B959-9775DA579C74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D474F3C-6E40-4697-9AF8-548B0DD1842D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1C09F95-CC2B-4EFA-9D41-145B38C4C498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8445EF0-EBF2-433B-96BE-1B27CBB61785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CD233A6-AF38-41F2-AB07-0B3ED237AF2D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60361A5-9F04-4CDB-A6FE-C1E8FD3D2764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D298A33-654B-48E6-B167-C18553BEDB97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6178821-BB3F-4D11-8F9A-CAE90CC6C6CB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E95553F9-3A62-459A-80B5-B6BCB75832EE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236524EA-5BAB-47EA-B906-905D26C52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CBEADE31-6D11-4D03-8337-990F052F4BD5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EE8AA4E-D1D5-469E-9DF1-FE238DBBB20B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86B64D61-69C8-4126-9795-507F814CA6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58" name="Gráfico 92">
            <a:extLst>
              <a:ext uri="{FF2B5EF4-FFF2-40B4-BE49-F238E27FC236}">
                <a16:creationId xmlns:a16="http://schemas.microsoft.com/office/drawing/2014/main" id="{36F1776D-AFBB-44B1-83BB-8C94340910D4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CB6DC5FD-B8C5-4DAC-96DF-40AB02C46D0A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E8D9989F-B28C-401E-821D-43E26010963C}"/>
              </a:ext>
            </a:extLst>
          </p:cNvPr>
          <p:cNvSpPr/>
          <p:nvPr/>
        </p:nvSpPr>
        <p:spPr>
          <a:xfrm>
            <a:off x="7797170" y="750209"/>
            <a:ext cx="360513" cy="342487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58B66A78-E679-4AF3-91EC-FDF770D5DC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64" name="Gráfico 32">
            <a:extLst>
              <a:ext uri="{FF2B5EF4-FFF2-40B4-BE49-F238E27FC236}">
                <a16:creationId xmlns:a16="http://schemas.microsoft.com/office/drawing/2014/main" id="{C4218494-9794-4494-AEA5-C9AC74ACA47E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1568B858-D822-4967-8ADE-ACC4FC69B991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49DD4871-D3A5-4FF5-8243-F5811575F5B1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4779BFAF-33D4-41C2-B96A-4F5FE8734FFD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5F4B3E38-31B9-493F-AFE1-78DFA3ADF719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535B3374-E4E7-4A4B-A433-3AD2F648F3D2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0C86CBAA-92F6-4DA6-962B-A80D9C83482D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815FEEEC-4BFD-4F7E-B866-FBB5FC833038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73" name="Gráfico 72">
            <a:extLst>
              <a:ext uri="{FF2B5EF4-FFF2-40B4-BE49-F238E27FC236}">
                <a16:creationId xmlns:a16="http://schemas.microsoft.com/office/drawing/2014/main" id="{F3A37C86-D027-4D61-AE48-6601EA5FDA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74" name="Forma libre: forma 73">
            <a:extLst>
              <a:ext uri="{FF2B5EF4-FFF2-40B4-BE49-F238E27FC236}">
                <a16:creationId xmlns:a16="http://schemas.microsoft.com/office/drawing/2014/main" id="{D93074BB-89DE-462D-9E6C-6E23E3D83C53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5" name="Gráfico 90">
            <a:extLst>
              <a:ext uri="{FF2B5EF4-FFF2-40B4-BE49-F238E27FC236}">
                <a16:creationId xmlns:a16="http://schemas.microsoft.com/office/drawing/2014/main" id="{FE76502A-B6C0-47AB-8546-35EACF0BE989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6" name="Rectángulo: esquinas redondeadas 75">
            <a:hlinkClick r:id="rId22" action="ppaction://hlinksldjump"/>
            <a:extLst>
              <a:ext uri="{FF2B5EF4-FFF2-40B4-BE49-F238E27FC236}">
                <a16:creationId xmlns:a16="http://schemas.microsoft.com/office/drawing/2014/main" id="{BB1A9067-FE4F-4BAB-9D24-AB89EF52A563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1347425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Proveemos licenciamiento de marcas líder en software para grandes empresas en México y Estados Unidos, garantizando el control y disponibilidad de su inventario.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Seguridad Cibernética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259005"/>
            <a:ext cx="3607731" cy="21054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708B76F8-A0AA-4B0F-9E5A-205A88FFA482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76742E21-ECCB-404D-A723-0674C9E9371D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179659AB-F826-475D-ADB7-C900FDC21FC1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0EB58F9B-1CCC-4FDE-95BC-14A5E2C98EDE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37F51EA9-9477-49BD-B2A9-FBC8FB507BEC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72890F7F-9641-4FC9-9736-4EBB3079E917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087C7EA1-F3DA-4800-8066-B57DC41A5325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9EC00BD7-1CD5-47EC-90D2-2B9A4311AFF9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0A040D7-6678-4F04-A56D-59B1FFBF57F9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3012DDE-D498-4168-86CC-2936D0B1BE26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70AA0C5-C59F-4791-BE0C-4B93E1D200FD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D81C033-4AF7-4EEC-AC7D-1A9EA83AA95D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49D7102-DC69-4536-8CC5-14DF79AA9963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100B4DC-F34C-43C2-AF28-DA29662974B4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6315FF0-D7DC-4046-8464-9B6A6D11B321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40C91C7-DE1D-43E2-B514-3C7E55CE90A0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34F5325-58A9-4964-80FD-DD13FCCC0FA4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77D871BF-E8F5-4715-A7AF-6D8B8620D474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1C8DB178-A06E-4222-A7CF-41C06320AA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CE08CFCF-4952-476A-AD7A-7C1CB4DBC86B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410A8D4-95F7-4697-BF9C-9A9C0E2F5A0C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F976F25A-C39D-448F-B7ED-ABDDAF5C6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58" name="Gráfico 92">
            <a:extLst>
              <a:ext uri="{FF2B5EF4-FFF2-40B4-BE49-F238E27FC236}">
                <a16:creationId xmlns:a16="http://schemas.microsoft.com/office/drawing/2014/main" id="{068AB688-A884-4086-B2F5-AEF13FD11DE6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8965F529-BE29-47C0-9B50-95D93DD4B47D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C1935D4E-673A-4478-8A5E-148414C6BF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F7895F48-2605-4825-AAC6-C9AF4AC0BE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39994" y="684020"/>
            <a:ext cx="474865" cy="474865"/>
          </a:xfrm>
          <a:prstGeom prst="rect">
            <a:avLst/>
          </a:prstGeom>
        </p:spPr>
      </p:pic>
      <p:sp>
        <p:nvSpPr>
          <p:cNvPr id="64" name="Gráfico 32">
            <a:extLst>
              <a:ext uri="{FF2B5EF4-FFF2-40B4-BE49-F238E27FC236}">
                <a16:creationId xmlns:a16="http://schemas.microsoft.com/office/drawing/2014/main" id="{8F8AC9ED-C8A3-48A0-BB80-0046FB12017B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323DB63C-B972-4877-BC95-D8C4E770C6E1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32A4F68C-14D0-490D-95FC-7ED3799B8A00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D65F75E5-C8D4-4891-A561-234C3727F4D9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ADD89041-4584-4704-BD84-F4E5EA384C10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60BFD25D-635E-46FD-AB58-F9E05D0CCC4F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2B889C5F-9060-4A4E-8AE4-DB4830FAA101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AA4113E3-4F45-42C5-8310-C60CD74ACFB0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73" name="Gráfico 72">
            <a:extLst>
              <a:ext uri="{FF2B5EF4-FFF2-40B4-BE49-F238E27FC236}">
                <a16:creationId xmlns:a16="http://schemas.microsoft.com/office/drawing/2014/main" id="{D50188C6-E666-4180-A5BD-B4EA51CBB6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74" name="Forma libre: forma 73">
            <a:extLst>
              <a:ext uri="{FF2B5EF4-FFF2-40B4-BE49-F238E27FC236}">
                <a16:creationId xmlns:a16="http://schemas.microsoft.com/office/drawing/2014/main" id="{ABC4C9EB-8B5F-4346-9B57-40338167F593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5" name="Gráfico 90">
            <a:extLst>
              <a:ext uri="{FF2B5EF4-FFF2-40B4-BE49-F238E27FC236}">
                <a16:creationId xmlns:a16="http://schemas.microsoft.com/office/drawing/2014/main" id="{FC8225D3-461A-483E-A5EC-F1540BA2CFB5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6" name="Rectángulo: esquinas redondeadas 75">
            <a:hlinkClick r:id="rId22" action="ppaction://hlinksldjump"/>
            <a:extLst>
              <a:ext uri="{FF2B5EF4-FFF2-40B4-BE49-F238E27FC236}">
                <a16:creationId xmlns:a16="http://schemas.microsoft.com/office/drawing/2014/main" id="{3F9B536B-A984-4ACA-BC6F-735C9208EB90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4045828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Creamos soluciones para la automatización de procesos y análisis de datos, para una buena toma de decisión del caso de negocio.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44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Automatización de Procesos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129918"/>
            <a:ext cx="3607731" cy="223456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6135E68B-E46A-4224-B4F4-D3750D8BB4B3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hlinkClick r:id="rId7" action="ppaction://hlinksldjump"/>
            <a:extLst>
              <a:ext uri="{FF2B5EF4-FFF2-40B4-BE49-F238E27FC236}">
                <a16:creationId xmlns:a16="http://schemas.microsoft.com/office/drawing/2014/main" id="{080B5FDA-3816-428A-B895-686711DE8308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8" action="ppaction://hlinksldjump"/>
            <a:extLst>
              <a:ext uri="{FF2B5EF4-FFF2-40B4-BE49-F238E27FC236}">
                <a16:creationId xmlns:a16="http://schemas.microsoft.com/office/drawing/2014/main" id="{BE20CB8B-7F4C-48E7-8DD1-3BE163F7AEAC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9" action="ppaction://hlinksldjump"/>
            <a:extLst>
              <a:ext uri="{FF2B5EF4-FFF2-40B4-BE49-F238E27FC236}">
                <a16:creationId xmlns:a16="http://schemas.microsoft.com/office/drawing/2014/main" id="{58D60349-82AC-4604-AF44-B27EF1C0C333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10" action="ppaction://hlinksldjump"/>
            <a:extLst>
              <a:ext uri="{FF2B5EF4-FFF2-40B4-BE49-F238E27FC236}">
                <a16:creationId xmlns:a16="http://schemas.microsoft.com/office/drawing/2014/main" id="{30B624DC-D5CF-4294-AED1-3F34E87DEE35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1" action="ppaction://hlinksldjump"/>
            <a:extLst>
              <a:ext uri="{FF2B5EF4-FFF2-40B4-BE49-F238E27FC236}">
                <a16:creationId xmlns:a16="http://schemas.microsoft.com/office/drawing/2014/main" id="{F6E5C2A5-6B98-4AAB-A589-9716DEAFFA68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2" action="ppaction://hlinksldjump"/>
            <a:extLst>
              <a:ext uri="{FF2B5EF4-FFF2-40B4-BE49-F238E27FC236}">
                <a16:creationId xmlns:a16="http://schemas.microsoft.com/office/drawing/2014/main" id="{5C2EBEB7-A60B-4DE7-B1CF-3DFE3EB9F628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3" action="ppaction://hlinksldjump"/>
            <a:extLst>
              <a:ext uri="{FF2B5EF4-FFF2-40B4-BE49-F238E27FC236}">
                <a16:creationId xmlns:a16="http://schemas.microsoft.com/office/drawing/2014/main" id="{44C81FD5-68E4-4DFB-AD59-A3EAD1DF2A12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AD2CB879-2988-4327-9905-48BC08762CAA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8693D01-53C3-413E-B556-9F2AF335D471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C454971-7F50-46B8-9266-F3126C983BC2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E920557-05EE-4F28-BF5F-34C3F92FB2F6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E22A8E7-95B1-4852-AA97-621A8EB077A7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F18A01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E420EA3-7F70-4832-A7D0-DC7F1D650A81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C00621A-0A25-4AEF-93FA-EA31B5E1B58D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33E3E367-9DCC-4B4E-B343-030113E2763F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682B891-F202-4942-8201-8D687EE8243B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81340DDB-457E-4719-B10F-72A1D4AD6D89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4" name="Gráfico 63">
            <a:extLst>
              <a:ext uri="{FF2B5EF4-FFF2-40B4-BE49-F238E27FC236}">
                <a16:creationId xmlns:a16="http://schemas.microsoft.com/office/drawing/2014/main" id="{E262FD59-F2E9-4D4C-BE96-3AE3C6FE96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E7E5070F-87B5-423D-923F-D52E4FFDB0A2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8B1E7A2C-7E9B-4F3D-B9BB-F11802732BE4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68" name="Gráfico 67">
            <a:extLst>
              <a:ext uri="{FF2B5EF4-FFF2-40B4-BE49-F238E27FC236}">
                <a16:creationId xmlns:a16="http://schemas.microsoft.com/office/drawing/2014/main" id="{20270A39-5907-42DE-9E23-9BC3F3BC24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69" name="Gráfico 92">
            <a:extLst>
              <a:ext uri="{FF2B5EF4-FFF2-40B4-BE49-F238E27FC236}">
                <a16:creationId xmlns:a16="http://schemas.microsoft.com/office/drawing/2014/main" id="{2B9431D6-2301-4401-A62F-C6A198696E16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0" name="Forma libre: forma 69">
            <a:extLst>
              <a:ext uri="{FF2B5EF4-FFF2-40B4-BE49-F238E27FC236}">
                <a16:creationId xmlns:a16="http://schemas.microsoft.com/office/drawing/2014/main" id="{1DBF26C7-E84E-4C27-BED5-E5E0A658D11C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CF25550C-6A21-4694-89AE-F894B6B14C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72" name="Gráfico 32">
            <a:extLst>
              <a:ext uri="{FF2B5EF4-FFF2-40B4-BE49-F238E27FC236}">
                <a16:creationId xmlns:a16="http://schemas.microsoft.com/office/drawing/2014/main" id="{37F1C87A-18CE-410B-A715-0EB443B589CA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3" name="Gráfico 32">
            <a:extLst>
              <a:ext uri="{FF2B5EF4-FFF2-40B4-BE49-F238E27FC236}">
                <a16:creationId xmlns:a16="http://schemas.microsoft.com/office/drawing/2014/main" id="{64A7F78F-C473-4C6F-AB5B-ED51A87DA6DB}"/>
              </a:ext>
            </a:extLst>
          </p:cNvPr>
          <p:cNvSpPr/>
          <p:nvPr/>
        </p:nvSpPr>
        <p:spPr>
          <a:xfrm>
            <a:off x="7778765" y="770264"/>
            <a:ext cx="379738" cy="337545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571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74" name="Grupo 73">
            <a:extLst>
              <a:ext uri="{FF2B5EF4-FFF2-40B4-BE49-F238E27FC236}">
                <a16:creationId xmlns:a16="http://schemas.microsoft.com/office/drawing/2014/main" id="{909E744C-5376-4C77-85AE-8323293B05F1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C88F74EA-DE2F-4DDC-86DD-0C2CC2A2202A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0E1BFC96-C256-4732-A4C7-90F4765152F4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3A2ED047-AFFD-4B73-9139-58500077CF94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35A43241-5156-4741-B2FD-2C8FA981B0C5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44085D9B-2494-4C06-9B98-73DF17D3BDFD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15E18718-8C23-4913-9915-B82C908F8BF6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81" name="Gráfico 80">
            <a:extLst>
              <a:ext uri="{FF2B5EF4-FFF2-40B4-BE49-F238E27FC236}">
                <a16:creationId xmlns:a16="http://schemas.microsoft.com/office/drawing/2014/main" id="{40DFA38F-C8E3-4BA8-BE12-9325012A70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82" name="Forma libre: forma 81">
            <a:extLst>
              <a:ext uri="{FF2B5EF4-FFF2-40B4-BE49-F238E27FC236}">
                <a16:creationId xmlns:a16="http://schemas.microsoft.com/office/drawing/2014/main" id="{F7A4CB61-97EA-4448-A911-4CEEC10F9B0F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3" name="Gráfico 90">
            <a:extLst>
              <a:ext uri="{FF2B5EF4-FFF2-40B4-BE49-F238E27FC236}">
                <a16:creationId xmlns:a16="http://schemas.microsoft.com/office/drawing/2014/main" id="{310965DF-14D8-4623-985C-86D74CE9112D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4" name="Rectángulo: esquinas redondeadas 83">
            <a:hlinkClick r:id="rId22" action="ppaction://hlinksldjump"/>
            <a:extLst>
              <a:ext uri="{FF2B5EF4-FFF2-40B4-BE49-F238E27FC236}">
                <a16:creationId xmlns:a16="http://schemas.microsoft.com/office/drawing/2014/main" id="{8610B2F5-9E55-488C-A0CD-78848918B5E5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3341300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hlinkClick r:id="rId3" action="ppaction://hlinksldjump"/>
            <a:extLst>
              <a:ext uri="{FF2B5EF4-FFF2-40B4-BE49-F238E27FC236}">
                <a16:creationId xmlns:a16="http://schemas.microsoft.com/office/drawing/2014/main" id="{C74D63FC-C503-4B0F-A376-52A69BA51174}"/>
              </a:ext>
            </a:extLst>
          </p:cNvPr>
          <p:cNvSpPr/>
          <p:nvPr/>
        </p:nvSpPr>
        <p:spPr>
          <a:xfrm>
            <a:off x="9521105" y="5677777"/>
            <a:ext cx="1733421" cy="381837"/>
          </a:xfrm>
          <a:prstGeom prst="round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Oxygen" panose="02000503000000000000" pitchFamily="2" charset="0"/>
              </a:rPr>
              <a:t>Leer más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99B01-D32C-42AA-8E64-D765B72EA344}"/>
              </a:ext>
            </a:extLst>
          </p:cNvPr>
          <p:cNvSpPr txBox="1"/>
          <p:nvPr/>
        </p:nvSpPr>
        <p:spPr>
          <a:xfrm>
            <a:off x="7546317" y="2252070"/>
            <a:ext cx="37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rgbClr val="5B6670"/>
                </a:solidFill>
                <a:effectLst/>
                <a:latin typeface="Oxygen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Contamos con un catálogo de más de 15,000 productos de tecnología de la información y equipos industriales, de automatización y robótica.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17E630C-138D-43AB-ADF4-D4E963B247B6}"/>
              </a:ext>
            </a:extLst>
          </p:cNvPr>
          <p:cNvSpPr txBox="1"/>
          <p:nvPr/>
        </p:nvSpPr>
        <p:spPr>
          <a:xfrm>
            <a:off x="7545364" y="1429801"/>
            <a:ext cx="3347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Soluciones Industriales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F8802B24-AA4E-41D5-A485-34379976FB47}"/>
              </a:ext>
            </a:extLst>
          </p:cNvPr>
          <p:cNvSpPr/>
          <p:nvPr/>
        </p:nvSpPr>
        <p:spPr>
          <a:xfrm>
            <a:off x="7646795" y="3429000"/>
            <a:ext cx="3607731" cy="1935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9C322877-5391-4500-8E49-20C88891E652}"/>
              </a:ext>
            </a:extLst>
          </p:cNvPr>
          <p:cNvSpPr/>
          <p:nvPr/>
        </p:nvSpPr>
        <p:spPr>
          <a:xfrm>
            <a:off x="7614372" y="558398"/>
            <a:ext cx="726109" cy="726109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EAB944EE-575C-4505-9451-889F04F25590}"/>
              </a:ext>
            </a:extLst>
          </p:cNvPr>
          <p:cNvSpPr/>
          <p:nvPr/>
        </p:nvSpPr>
        <p:spPr>
          <a:xfrm>
            <a:off x="12774906" y="558398"/>
            <a:ext cx="3896575" cy="57814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Elipse 28">
            <a:hlinkClick r:id="rId5" action="ppaction://hlinksldjump"/>
            <a:extLst>
              <a:ext uri="{FF2B5EF4-FFF2-40B4-BE49-F238E27FC236}">
                <a16:creationId xmlns:a16="http://schemas.microsoft.com/office/drawing/2014/main" id="{7403B18E-7B39-4F4D-A2B3-4B894D938525}"/>
              </a:ext>
            </a:extLst>
          </p:cNvPr>
          <p:cNvSpPr/>
          <p:nvPr/>
        </p:nvSpPr>
        <p:spPr>
          <a:xfrm>
            <a:off x="740862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hlinkClick r:id="rId6" action="ppaction://hlinksldjump"/>
            <a:extLst>
              <a:ext uri="{FF2B5EF4-FFF2-40B4-BE49-F238E27FC236}">
                <a16:creationId xmlns:a16="http://schemas.microsoft.com/office/drawing/2014/main" id="{894D558E-BA76-4A4E-83C8-CB4EDB91AE71}"/>
              </a:ext>
            </a:extLst>
          </p:cNvPr>
          <p:cNvSpPr/>
          <p:nvPr/>
        </p:nvSpPr>
        <p:spPr>
          <a:xfrm>
            <a:off x="4092873" y="3583660"/>
            <a:ext cx="523220" cy="523220"/>
          </a:xfrm>
          <a:prstGeom prst="ellipse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hlinkClick r:id="rId7" action="ppaction://hlinksldjump"/>
            <a:extLst>
              <a:ext uri="{FF2B5EF4-FFF2-40B4-BE49-F238E27FC236}">
                <a16:creationId xmlns:a16="http://schemas.microsoft.com/office/drawing/2014/main" id="{17D837F3-02B5-4771-951D-489CC357052C}"/>
              </a:ext>
            </a:extLst>
          </p:cNvPr>
          <p:cNvSpPr/>
          <p:nvPr/>
        </p:nvSpPr>
        <p:spPr>
          <a:xfrm>
            <a:off x="740862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hlinkClick r:id="rId8" action="ppaction://hlinksldjump"/>
            <a:extLst>
              <a:ext uri="{FF2B5EF4-FFF2-40B4-BE49-F238E27FC236}">
                <a16:creationId xmlns:a16="http://schemas.microsoft.com/office/drawing/2014/main" id="{DE11AD97-8BFF-4E87-9828-D65CEAA68E3C}"/>
              </a:ext>
            </a:extLst>
          </p:cNvPr>
          <p:cNvSpPr/>
          <p:nvPr/>
        </p:nvSpPr>
        <p:spPr>
          <a:xfrm>
            <a:off x="4092873" y="456035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hlinkClick r:id="rId9" action="ppaction://hlinksldjump"/>
            <a:extLst>
              <a:ext uri="{FF2B5EF4-FFF2-40B4-BE49-F238E27FC236}">
                <a16:creationId xmlns:a16="http://schemas.microsoft.com/office/drawing/2014/main" id="{49C40011-96AA-4A53-9DA7-679D0BCC756B}"/>
              </a:ext>
            </a:extLst>
          </p:cNvPr>
          <p:cNvSpPr/>
          <p:nvPr/>
        </p:nvSpPr>
        <p:spPr>
          <a:xfrm>
            <a:off x="740862" y="5543679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Elipse 34">
            <a:hlinkClick r:id="rId10" action="ppaction://hlinksldjump"/>
            <a:extLst>
              <a:ext uri="{FF2B5EF4-FFF2-40B4-BE49-F238E27FC236}">
                <a16:creationId xmlns:a16="http://schemas.microsoft.com/office/drawing/2014/main" id="{463B8F99-A435-45EB-9A33-3C83A87D41CD}"/>
              </a:ext>
            </a:extLst>
          </p:cNvPr>
          <p:cNvSpPr/>
          <p:nvPr/>
        </p:nvSpPr>
        <p:spPr>
          <a:xfrm>
            <a:off x="740862" y="3583660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hlinkClick r:id="rId11" action="ppaction://hlinksldjump"/>
            <a:extLst>
              <a:ext uri="{FF2B5EF4-FFF2-40B4-BE49-F238E27FC236}">
                <a16:creationId xmlns:a16="http://schemas.microsoft.com/office/drawing/2014/main" id="{A7AFFE30-8505-45CA-994D-47A1E16B35C6}"/>
              </a:ext>
            </a:extLst>
          </p:cNvPr>
          <p:cNvSpPr/>
          <p:nvPr/>
        </p:nvSpPr>
        <p:spPr>
          <a:xfrm>
            <a:off x="4092873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hlinkClick r:id="rId12" action="ppaction://hlinksldjump"/>
            <a:extLst>
              <a:ext uri="{FF2B5EF4-FFF2-40B4-BE49-F238E27FC236}">
                <a16:creationId xmlns:a16="http://schemas.microsoft.com/office/drawing/2014/main" id="{CE31053C-CC97-4FB4-B9D5-EB83B7443A31}"/>
              </a:ext>
            </a:extLst>
          </p:cNvPr>
          <p:cNvSpPr/>
          <p:nvPr/>
        </p:nvSpPr>
        <p:spPr>
          <a:xfrm>
            <a:off x="740862" y="1633687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Elipse 37">
            <a:hlinkClick r:id="rId13" action="ppaction://hlinksldjump"/>
            <a:extLst>
              <a:ext uri="{FF2B5EF4-FFF2-40B4-BE49-F238E27FC236}">
                <a16:creationId xmlns:a16="http://schemas.microsoft.com/office/drawing/2014/main" id="{72897E1A-DAAE-47B8-9050-C52D946D0AC0}"/>
              </a:ext>
            </a:extLst>
          </p:cNvPr>
          <p:cNvSpPr/>
          <p:nvPr/>
        </p:nvSpPr>
        <p:spPr>
          <a:xfrm>
            <a:off x="4092873" y="2606698"/>
            <a:ext cx="523220" cy="523220"/>
          </a:xfrm>
          <a:prstGeom prst="ellipse">
            <a:avLst/>
          </a:prstGeom>
          <a:solidFill>
            <a:srgbClr val="5B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834E97E-2B69-4B6B-B7FF-8844FA36312D}"/>
              </a:ext>
            </a:extLst>
          </p:cNvPr>
          <p:cNvSpPr txBox="1"/>
          <p:nvPr/>
        </p:nvSpPr>
        <p:spPr>
          <a:xfrm>
            <a:off x="1463121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Arquitectura de Software,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Apps y Plataformas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1ED0C57-48BC-4398-862E-928B962821C1}"/>
              </a:ext>
            </a:extLst>
          </p:cNvPr>
          <p:cNvSpPr txBox="1"/>
          <p:nvPr/>
        </p:nvSpPr>
        <p:spPr>
          <a:xfrm>
            <a:off x="4823489" y="163368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Electrónica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0859C88-ED8F-4655-ADB8-41CE0460062C}"/>
              </a:ext>
            </a:extLst>
          </p:cNvPr>
          <p:cNvSpPr txBox="1"/>
          <p:nvPr/>
        </p:nvSpPr>
        <p:spPr>
          <a:xfrm>
            <a:off x="1476356" y="2606698"/>
            <a:ext cx="216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Clientes (</a:t>
            </a:r>
            <a:r>
              <a:rPr lang="es-MX" sz="1400" b="1" dirty="0" err="1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Ads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EB8F25D-7590-45D6-B814-59587122C271}"/>
              </a:ext>
            </a:extLst>
          </p:cNvPr>
          <p:cNvSpPr txBox="1"/>
          <p:nvPr/>
        </p:nvSpPr>
        <p:spPr>
          <a:xfrm>
            <a:off x="4832703" y="2606698"/>
            <a:ext cx="225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Licenciamiento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Cibernética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EB9187E-9563-49B3-95EE-4BE473E65E66}"/>
              </a:ext>
            </a:extLst>
          </p:cNvPr>
          <p:cNvSpPr txBox="1"/>
          <p:nvPr/>
        </p:nvSpPr>
        <p:spPr>
          <a:xfrm>
            <a:off x="1462160" y="3583660"/>
            <a:ext cx="262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Estandarización y </a:t>
            </a:r>
            <a:r>
              <a:rPr lang="es-MX" sz="1400" b="1" dirty="0">
                <a:solidFill>
                  <a:srgbClr val="5B6670"/>
                </a:solidFill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Procesos</a:t>
            </a:r>
            <a:endParaRPr lang="es-MX" sz="1400" b="1" dirty="0">
              <a:solidFill>
                <a:srgbClr val="5B6670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4ACAD95-5CA9-44DE-867F-34DF08F95BA5}"/>
              </a:ext>
            </a:extLst>
          </p:cNvPr>
          <p:cNvSpPr txBox="1"/>
          <p:nvPr/>
        </p:nvSpPr>
        <p:spPr>
          <a:xfrm>
            <a:off x="4832704" y="3583660"/>
            <a:ext cx="216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Equipamiento, Hardware y </a:t>
            </a:r>
            <a:r>
              <a:rPr lang="es-MX" sz="14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Industriales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BD02C69C-5167-49AF-8756-0EC00D354233}"/>
              </a:ext>
            </a:extLst>
          </p:cNvPr>
          <p:cNvSpPr txBox="1"/>
          <p:nvPr/>
        </p:nvSpPr>
        <p:spPr>
          <a:xfrm>
            <a:off x="1462160" y="4560357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 y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de Conectividad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071E31B-6D82-496C-B457-5F1DFB540385}"/>
              </a:ext>
            </a:extLst>
          </p:cNvPr>
          <p:cNvSpPr txBox="1"/>
          <p:nvPr/>
        </p:nvSpPr>
        <p:spPr>
          <a:xfrm>
            <a:off x="4832705" y="4668079"/>
            <a:ext cx="24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Póliza de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Soporte Técnico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226752A-6BA0-474B-8DE7-25A3DEC52F92}"/>
              </a:ext>
            </a:extLst>
          </p:cNvPr>
          <p:cNvSpPr txBox="1"/>
          <p:nvPr/>
        </p:nvSpPr>
        <p:spPr>
          <a:xfrm>
            <a:off x="1462160" y="5543679"/>
            <a:ext cx="24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 Integrales para </a:t>
            </a:r>
            <a:r>
              <a:rPr lang="es-MX" sz="1400" b="1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Centros de Datos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F3E412D-458E-4B93-9C77-992E1DF66BED}"/>
              </a:ext>
            </a:extLst>
          </p:cNvPr>
          <p:cNvSpPr/>
          <p:nvPr/>
        </p:nvSpPr>
        <p:spPr>
          <a:xfrm>
            <a:off x="0" y="6715125"/>
            <a:ext cx="4672013" cy="142875"/>
          </a:xfrm>
          <a:prstGeom prst="rect">
            <a:avLst/>
          </a:prstGeom>
          <a:solidFill>
            <a:srgbClr val="F18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4" name="Gráfico 53">
            <a:extLst>
              <a:ext uri="{FF2B5EF4-FFF2-40B4-BE49-F238E27FC236}">
                <a16:creationId xmlns:a16="http://schemas.microsoft.com/office/drawing/2014/main" id="{47A143BF-FBC6-4D86-BAAD-EA0237922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0181064" y="241132"/>
            <a:ext cx="2252069" cy="1769803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49C02D65-47CC-4B50-BC85-112A8607A634}"/>
              </a:ext>
            </a:extLst>
          </p:cNvPr>
          <p:cNvSpPr txBox="1"/>
          <p:nvPr/>
        </p:nvSpPr>
        <p:spPr>
          <a:xfrm>
            <a:off x="640802" y="466745"/>
            <a:ext cx="515557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MX" sz="2800" dirty="0">
                <a:solidFill>
                  <a:srgbClr val="5B6670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ampla gama de </a:t>
            </a:r>
            <a:r>
              <a:rPr lang="es-MX" sz="2800" b="1" dirty="0">
                <a:solidFill>
                  <a:srgbClr val="F18A01"/>
                </a:solidFill>
                <a:effectLst/>
                <a:latin typeface="Asap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</a:t>
            </a:r>
            <a:endParaRPr lang="es-MX" sz="2800" dirty="0">
              <a:solidFill>
                <a:srgbClr val="F18A01"/>
              </a:solidFill>
              <a:effectLst/>
              <a:latin typeface="Asap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D36851B-ED44-467D-BD13-1B54A3F64E50}"/>
              </a:ext>
            </a:extLst>
          </p:cNvPr>
          <p:cNvSpPr txBox="1"/>
          <p:nvPr/>
        </p:nvSpPr>
        <p:spPr>
          <a:xfrm>
            <a:off x="649422" y="965200"/>
            <a:ext cx="5541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  <a:latin typeface="Oxygen" panose="02000503000000000000" pitchFamily="2" charset="0"/>
              </a:rPr>
              <a:t>Haga clic en el icono de la solución para obtener más información.</a:t>
            </a: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499F1FEE-71BF-4506-AB2E-3E3AE1F169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8962" y="1751787"/>
            <a:ext cx="287020" cy="287020"/>
          </a:xfrm>
          <a:prstGeom prst="rect">
            <a:avLst/>
          </a:prstGeom>
        </p:spPr>
      </p:pic>
      <p:sp>
        <p:nvSpPr>
          <p:cNvPr id="60" name="Gráfico 92">
            <a:extLst>
              <a:ext uri="{FF2B5EF4-FFF2-40B4-BE49-F238E27FC236}">
                <a16:creationId xmlns:a16="http://schemas.microsoft.com/office/drawing/2014/main" id="{24EFFADD-AFAF-4472-9EC6-55DBE957C5B2}"/>
              </a:ext>
            </a:extLst>
          </p:cNvPr>
          <p:cNvSpPr/>
          <p:nvPr/>
        </p:nvSpPr>
        <p:spPr>
          <a:xfrm>
            <a:off x="4241289" y="1784680"/>
            <a:ext cx="226389" cy="208740"/>
          </a:xfrm>
          <a:custGeom>
            <a:avLst/>
            <a:gdLst>
              <a:gd name="connsiteX0" fmla="*/ 0 w 226389"/>
              <a:gd name="connsiteY0" fmla="*/ 157111 h 208740"/>
              <a:gd name="connsiteX1" fmla="*/ 0 w 226389"/>
              <a:gd name="connsiteY1" fmla="*/ 208740 h 208740"/>
              <a:gd name="connsiteX2" fmla="*/ 0 w 226389"/>
              <a:gd name="connsiteY2" fmla="*/ 182925 h 208740"/>
              <a:gd name="connsiteX3" fmla="*/ 37164 w 226389"/>
              <a:gd name="connsiteY3" fmla="*/ 182925 h 208740"/>
              <a:gd name="connsiteX4" fmla="*/ 47215 w 226389"/>
              <a:gd name="connsiteY4" fmla="*/ 182068 h 208740"/>
              <a:gd name="connsiteX5" fmla="*/ 52332 w 226389"/>
              <a:gd name="connsiteY5" fmla="*/ 178484 h 208740"/>
              <a:gd name="connsiteX6" fmla="*/ 56573 w 226389"/>
              <a:gd name="connsiteY6" fmla="*/ 169331 h 208740"/>
              <a:gd name="connsiteX7" fmla="*/ 77444 w 226389"/>
              <a:gd name="connsiteY7" fmla="*/ 111935 h 208740"/>
              <a:gd name="connsiteX8" fmla="*/ 167796 w 226389"/>
              <a:gd name="connsiteY8" fmla="*/ 137750 h 208740"/>
              <a:gd name="connsiteX9" fmla="*/ 190211 w 226389"/>
              <a:gd name="connsiteY9" fmla="*/ 148957 h 208740"/>
              <a:gd name="connsiteX10" fmla="*/ 201716 w 226389"/>
              <a:gd name="connsiteY10" fmla="*/ 153371 h 208740"/>
              <a:gd name="connsiteX11" fmla="*/ 208833 w 226389"/>
              <a:gd name="connsiteY11" fmla="*/ 151482 h 208740"/>
              <a:gd name="connsiteX12" fmla="*/ 216631 w 226389"/>
              <a:gd name="connsiteY12" fmla="*/ 141942 h 208740"/>
              <a:gd name="connsiteX13" fmla="*/ 219356 w 226389"/>
              <a:gd name="connsiteY13" fmla="*/ 137854 h 208740"/>
              <a:gd name="connsiteX14" fmla="*/ 226349 w 226389"/>
              <a:gd name="connsiteY14" fmla="*/ 124419 h 208740"/>
              <a:gd name="connsiteX15" fmla="*/ 224146 w 226389"/>
              <a:gd name="connsiteY15" fmla="*/ 116122 h 208740"/>
              <a:gd name="connsiteX16" fmla="*/ 211409 w 226389"/>
              <a:gd name="connsiteY16" fmla="*/ 107927 h 208740"/>
              <a:gd name="connsiteX17" fmla="*/ 206518 w 226389"/>
              <a:gd name="connsiteY17" fmla="*/ 105481 h 208740"/>
              <a:gd name="connsiteX18" fmla="*/ 11099 w 226389"/>
              <a:gd name="connsiteY18" fmla="*/ 54186 h 208740"/>
              <a:gd name="connsiteX19" fmla="*/ 35250 w 226389"/>
              <a:gd name="connsiteY19" fmla="*/ 12785 h 208740"/>
              <a:gd name="connsiteX20" fmla="*/ 42987 w 226389"/>
              <a:gd name="connsiteY20" fmla="*/ 2151 h 208740"/>
              <a:gd name="connsiteX21" fmla="*/ 50428 w 226389"/>
              <a:gd name="connsiteY21" fmla="*/ 4 h 208740"/>
              <a:gd name="connsiteX22" fmla="*/ 62641 w 226389"/>
              <a:gd name="connsiteY22" fmla="*/ 4881 h 208740"/>
              <a:gd name="connsiteX23" fmla="*/ 164549 w 226389"/>
              <a:gd name="connsiteY23" fmla="*/ 58050 h 208740"/>
              <a:gd name="connsiteX24" fmla="*/ 180896 w 226389"/>
              <a:gd name="connsiteY24" fmla="*/ 69165 h 208740"/>
              <a:gd name="connsiteX25" fmla="*/ 181719 w 226389"/>
              <a:gd name="connsiteY25" fmla="*/ 79266 h 208740"/>
              <a:gd name="connsiteX26" fmla="*/ 167387 w 226389"/>
              <a:gd name="connsiteY26" fmla="*/ 92881 h 208740"/>
              <a:gd name="connsiteX27" fmla="*/ 126378 w 226389"/>
              <a:gd name="connsiteY27" fmla="*/ 123638 h 208740"/>
              <a:gd name="connsiteX28" fmla="*/ 118757 w 226389"/>
              <a:gd name="connsiteY28" fmla="*/ 128471 h 208740"/>
              <a:gd name="connsiteX29" fmla="*/ 113112 w 226389"/>
              <a:gd name="connsiteY29" fmla="*/ 128980 h 208740"/>
              <a:gd name="connsiteX30" fmla="*/ 104750 w 226389"/>
              <a:gd name="connsiteY30" fmla="*/ 125588 h 208740"/>
              <a:gd name="connsiteX31" fmla="*/ 19702 w 226389"/>
              <a:gd name="connsiteY31" fmla="*/ 83064 h 208740"/>
              <a:gd name="connsiteX32" fmla="*/ 7555 w 226389"/>
              <a:gd name="connsiteY32" fmla="*/ 75289 h 208740"/>
              <a:gd name="connsiteX33" fmla="*/ 5188 w 226389"/>
              <a:gd name="connsiteY33" fmla="*/ 67341 h 208740"/>
              <a:gd name="connsiteX34" fmla="*/ 11099 w 226389"/>
              <a:gd name="connsiteY34" fmla="*/ 54186 h 20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389" h="208740">
                <a:moveTo>
                  <a:pt x="0" y="157111"/>
                </a:moveTo>
                <a:lnTo>
                  <a:pt x="0" y="208740"/>
                </a:lnTo>
                <a:moveTo>
                  <a:pt x="0" y="182925"/>
                </a:moveTo>
                <a:lnTo>
                  <a:pt x="37164" y="182925"/>
                </a:lnTo>
                <a:cubicBezTo>
                  <a:pt x="42376" y="182925"/>
                  <a:pt x="44982" y="182925"/>
                  <a:pt x="47215" y="182068"/>
                </a:cubicBezTo>
                <a:cubicBezTo>
                  <a:pt x="49189" y="181311"/>
                  <a:pt x="50946" y="180079"/>
                  <a:pt x="52332" y="178484"/>
                </a:cubicBezTo>
                <a:cubicBezTo>
                  <a:pt x="53901" y="176678"/>
                  <a:pt x="54792" y="174228"/>
                  <a:pt x="56573" y="169331"/>
                </a:cubicBezTo>
                <a:lnTo>
                  <a:pt x="77444" y="111935"/>
                </a:lnTo>
                <a:moveTo>
                  <a:pt x="167796" y="137750"/>
                </a:moveTo>
                <a:lnTo>
                  <a:pt x="190211" y="148957"/>
                </a:lnTo>
                <a:cubicBezTo>
                  <a:pt x="195985" y="151844"/>
                  <a:pt x="198871" y="153288"/>
                  <a:pt x="201716" y="153371"/>
                </a:cubicBezTo>
                <a:cubicBezTo>
                  <a:pt x="204221" y="153446"/>
                  <a:pt x="206694" y="152789"/>
                  <a:pt x="208833" y="151482"/>
                </a:cubicBezTo>
                <a:cubicBezTo>
                  <a:pt x="211261" y="149997"/>
                  <a:pt x="213051" y="147313"/>
                  <a:pt x="216631" y="141942"/>
                </a:cubicBezTo>
                <a:lnTo>
                  <a:pt x="219356" y="137854"/>
                </a:lnTo>
                <a:cubicBezTo>
                  <a:pt x="223841" y="131127"/>
                  <a:pt x="226083" y="127763"/>
                  <a:pt x="226349" y="124419"/>
                </a:cubicBezTo>
                <a:cubicBezTo>
                  <a:pt x="226583" y="121482"/>
                  <a:pt x="225806" y="118555"/>
                  <a:pt x="224146" y="116122"/>
                </a:cubicBezTo>
                <a:cubicBezTo>
                  <a:pt x="222255" y="113350"/>
                  <a:pt x="218640" y="111542"/>
                  <a:pt x="211409" y="107927"/>
                </a:cubicBezTo>
                <a:lnTo>
                  <a:pt x="206518" y="105481"/>
                </a:lnTo>
                <a:moveTo>
                  <a:pt x="11099" y="54186"/>
                </a:moveTo>
                <a:lnTo>
                  <a:pt x="35250" y="12785"/>
                </a:lnTo>
                <a:cubicBezTo>
                  <a:pt x="38740" y="6802"/>
                  <a:pt x="40485" y="3810"/>
                  <a:pt x="42987" y="2151"/>
                </a:cubicBezTo>
                <a:cubicBezTo>
                  <a:pt x="45189" y="690"/>
                  <a:pt x="47786" y="-59"/>
                  <a:pt x="50428" y="4"/>
                </a:cubicBezTo>
                <a:cubicBezTo>
                  <a:pt x="53430" y="75"/>
                  <a:pt x="56500" y="1677"/>
                  <a:pt x="62641" y="4881"/>
                </a:cubicBezTo>
                <a:lnTo>
                  <a:pt x="164549" y="58050"/>
                </a:lnTo>
                <a:cubicBezTo>
                  <a:pt x="174196" y="63083"/>
                  <a:pt x="179019" y="65600"/>
                  <a:pt x="180896" y="69165"/>
                </a:cubicBezTo>
                <a:cubicBezTo>
                  <a:pt x="182536" y="72279"/>
                  <a:pt x="182833" y="75927"/>
                  <a:pt x="181719" y="79266"/>
                </a:cubicBezTo>
                <a:cubicBezTo>
                  <a:pt x="180444" y="83088"/>
                  <a:pt x="176092" y="86352"/>
                  <a:pt x="167387" y="92881"/>
                </a:cubicBezTo>
                <a:lnTo>
                  <a:pt x="126378" y="123638"/>
                </a:lnTo>
                <a:cubicBezTo>
                  <a:pt x="122671" y="126418"/>
                  <a:pt x="120817" y="127808"/>
                  <a:pt x="118757" y="128471"/>
                </a:cubicBezTo>
                <a:cubicBezTo>
                  <a:pt x="116936" y="129057"/>
                  <a:pt x="115008" y="129231"/>
                  <a:pt x="113112" y="128980"/>
                </a:cubicBezTo>
                <a:cubicBezTo>
                  <a:pt x="110966" y="128696"/>
                  <a:pt x="108895" y="127660"/>
                  <a:pt x="104750" y="125588"/>
                </a:cubicBezTo>
                <a:lnTo>
                  <a:pt x="19702" y="83064"/>
                </a:lnTo>
                <a:cubicBezTo>
                  <a:pt x="12850" y="79638"/>
                  <a:pt x="9424" y="77925"/>
                  <a:pt x="7555" y="75289"/>
                </a:cubicBezTo>
                <a:cubicBezTo>
                  <a:pt x="5913" y="72972"/>
                  <a:pt x="5081" y="70178"/>
                  <a:pt x="5188" y="67341"/>
                </a:cubicBezTo>
                <a:cubicBezTo>
                  <a:pt x="5309" y="64112"/>
                  <a:pt x="7239" y="60804"/>
                  <a:pt x="11099" y="54186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0650AEBA-6A6A-4137-832D-63EC09ED2F19}"/>
              </a:ext>
            </a:extLst>
          </p:cNvPr>
          <p:cNvSpPr/>
          <p:nvPr/>
        </p:nvSpPr>
        <p:spPr>
          <a:xfrm>
            <a:off x="888815" y="2766017"/>
            <a:ext cx="227314" cy="215948"/>
          </a:xfrm>
          <a:custGeom>
            <a:avLst/>
            <a:gdLst>
              <a:gd name="connsiteX0" fmla="*/ 193217 w 227314"/>
              <a:gd name="connsiteY0" fmla="*/ 0 h 215948"/>
              <a:gd name="connsiteX1" fmla="*/ 90926 w 227314"/>
              <a:gd name="connsiteY1" fmla="*/ 68194 h 215948"/>
              <a:gd name="connsiteX2" fmla="*/ 90926 w 227314"/>
              <a:gd name="connsiteY2" fmla="*/ 136389 h 215948"/>
              <a:gd name="connsiteX3" fmla="*/ 193217 w 227314"/>
              <a:gd name="connsiteY3" fmla="*/ 204583 h 215948"/>
              <a:gd name="connsiteX4" fmla="*/ 215948 w 227314"/>
              <a:gd name="connsiteY4" fmla="*/ 204583 h 215948"/>
              <a:gd name="connsiteX5" fmla="*/ 215948 w 227314"/>
              <a:gd name="connsiteY5" fmla="*/ 121613 h 215948"/>
              <a:gd name="connsiteX6" fmla="*/ 227314 w 227314"/>
              <a:gd name="connsiteY6" fmla="*/ 102291 h 215948"/>
              <a:gd name="connsiteX7" fmla="*/ 215948 w 227314"/>
              <a:gd name="connsiteY7" fmla="*/ 82970 h 215948"/>
              <a:gd name="connsiteX8" fmla="*/ 215948 w 227314"/>
              <a:gd name="connsiteY8" fmla="*/ 0 h 215948"/>
              <a:gd name="connsiteX9" fmla="*/ 193217 w 227314"/>
              <a:gd name="connsiteY9" fmla="*/ 0 h 215948"/>
              <a:gd name="connsiteX10" fmla="*/ 34097 w 227314"/>
              <a:gd name="connsiteY10" fmla="*/ 68194 h 215948"/>
              <a:gd name="connsiteX11" fmla="*/ 13639 w 227314"/>
              <a:gd name="connsiteY11" fmla="*/ 81833 h 215948"/>
              <a:gd name="connsiteX12" fmla="*/ 0 w 227314"/>
              <a:gd name="connsiteY12" fmla="*/ 102291 h 215948"/>
              <a:gd name="connsiteX13" fmla="*/ 13639 w 227314"/>
              <a:gd name="connsiteY13" fmla="*/ 122750 h 215948"/>
              <a:gd name="connsiteX14" fmla="*/ 34097 w 227314"/>
              <a:gd name="connsiteY14" fmla="*/ 136389 h 215948"/>
              <a:gd name="connsiteX15" fmla="*/ 36370 w 227314"/>
              <a:gd name="connsiteY15" fmla="*/ 136389 h 215948"/>
              <a:gd name="connsiteX16" fmla="*/ 61375 w 227314"/>
              <a:gd name="connsiteY16" fmla="*/ 215948 h 215948"/>
              <a:gd name="connsiteX17" fmla="*/ 101155 w 227314"/>
              <a:gd name="connsiteY17" fmla="*/ 203446 h 215948"/>
              <a:gd name="connsiteX18" fmla="*/ 79560 w 227314"/>
              <a:gd name="connsiteY18" fmla="*/ 136389 h 215948"/>
              <a:gd name="connsiteX19" fmla="*/ 79560 w 227314"/>
              <a:gd name="connsiteY19" fmla="*/ 68194 h 215948"/>
              <a:gd name="connsiteX20" fmla="*/ 34097 w 227314"/>
              <a:gd name="connsiteY20" fmla="*/ 68194 h 2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314" h="215948">
                <a:moveTo>
                  <a:pt x="193217" y="0"/>
                </a:moveTo>
                <a:cubicBezTo>
                  <a:pt x="193217" y="25005"/>
                  <a:pt x="144345" y="68194"/>
                  <a:pt x="90926" y="68194"/>
                </a:cubicBezTo>
                <a:lnTo>
                  <a:pt x="90926" y="136389"/>
                </a:lnTo>
                <a:cubicBezTo>
                  <a:pt x="144345" y="136389"/>
                  <a:pt x="193217" y="177305"/>
                  <a:pt x="193217" y="204583"/>
                </a:cubicBezTo>
                <a:lnTo>
                  <a:pt x="215948" y="204583"/>
                </a:lnTo>
                <a:lnTo>
                  <a:pt x="215948" y="121613"/>
                </a:lnTo>
                <a:cubicBezTo>
                  <a:pt x="222768" y="118203"/>
                  <a:pt x="227314" y="110247"/>
                  <a:pt x="227314" y="102291"/>
                </a:cubicBezTo>
                <a:cubicBezTo>
                  <a:pt x="227314" y="94335"/>
                  <a:pt x="222768" y="86379"/>
                  <a:pt x="215948" y="82970"/>
                </a:cubicBezTo>
                <a:lnTo>
                  <a:pt x="215948" y="0"/>
                </a:lnTo>
                <a:lnTo>
                  <a:pt x="193217" y="0"/>
                </a:lnTo>
                <a:close/>
                <a:moveTo>
                  <a:pt x="34097" y="68194"/>
                </a:moveTo>
                <a:cubicBezTo>
                  <a:pt x="25005" y="68194"/>
                  <a:pt x="17049" y="73877"/>
                  <a:pt x="13639" y="81833"/>
                </a:cubicBezTo>
                <a:cubicBezTo>
                  <a:pt x="5683" y="85243"/>
                  <a:pt x="0" y="93199"/>
                  <a:pt x="0" y="102291"/>
                </a:cubicBezTo>
                <a:cubicBezTo>
                  <a:pt x="0" y="111384"/>
                  <a:pt x="5683" y="119340"/>
                  <a:pt x="13639" y="122750"/>
                </a:cubicBezTo>
                <a:cubicBezTo>
                  <a:pt x="17049" y="130706"/>
                  <a:pt x="25005" y="136389"/>
                  <a:pt x="34097" y="136389"/>
                </a:cubicBezTo>
                <a:lnTo>
                  <a:pt x="36370" y="136389"/>
                </a:lnTo>
                <a:lnTo>
                  <a:pt x="61375" y="215948"/>
                </a:lnTo>
                <a:lnTo>
                  <a:pt x="101155" y="203446"/>
                </a:lnTo>
                <a:lnTo>
                  <a:pt x="79560" y="136389"/>
                </a:lnTo>
                <a:lnTo>
                  <a:pt x="79560" y="68194"/>
                </a:lnTo>
                <a:lnTo>
                  <a:pt x="34097" y="68194"/>
                </a:lnTo>
                <a:close/>
              </a:path>
            </a:pathLst>
          </a:custGeom>
          <a:solidFill>
            <a:schemeClr val="bg1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s-MX" dirty="0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2E4AC928-5D4F-487B-998B-6E0E62DB0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5587" y="2719412"/>
            <a:ext cx="297792" cy="297792"/>
          </a:xfrm>
          <a:prstGeom prst="rect">
            <a:avLst/>
          </a:prstGeom>
        </p:spPr>
      </p:pic>
      <p:sp>
        <p:nvSpPr>
          <p:cNvPr id="64" name="Gráfico 32">
            <a:extLst>
              <a:ext uri="{FF2B5EF4-FFF2-40B4-BE49-F238E27FC236}">
                <a16:creationId xmlns:a16="http://schemas.microsoft.com/office/drawing/2014/main" id="{669141DE-58A2-4AEC-8F6D-63E50F32F70A}"/>
              </a:ext>
            </a:extLst>
          </p:cNvPr>
          <p:cNvSpPr/>
          <p:nvPr/>
        </p:nvSpPr>
        <p:spPr>
          <a:xfrm>
            <a:off x="866661" y="3747242"/>
            <a:ext cx="271622" cy="241442"/>
          </a:xfrm>
          <a:custGeom>
            <a:avLst/>
            <a:gdLst>
              <a:gd name="connsiteX0" fmla="*/ 154889 w 557598"/>
              <a:gd name="connsiteY0" fmla="*/ 77444 h 495643"/>
              <a:gd name="connsiteX1" fmla="*/ 402710 w 557598"/>
              <a:gd name="connsiteY1" fmla="*/ 77444 h 495643"/>
              <a:gd name="connsiteX2" fmla="*/ 145751 w 557598"/>
              <a:gd name="connsiteY2" fmla="*/ 145880 h 495643"/>
              <a:gd name="connsiteX3" fmla="*/ 287554 w 557598"/>
              <a:gd name="connsiteY3" fmla="*/ 350153 h 495643"/>
              <a:gd name="connsiteX4" fmla="*/ 49564 w 557598"/>
              <a:gd name="connsiteY4" fmla="*/ 154889 h 495643"/>
              <a:gd name="connsiteX5" fmla="*/ 105324 w 557598"/>
              <a:gd name="connsiteY5" fmla="*/ 154889 h 495643"/>
              <a:gd name="connsiteX6" fmla="*/ 137974 w 557598"/>
              <a:gd name="connsiteY6" fmla="*/ 151512 h 495643"/>
              <a:gd name="connsiteX7" fmla="*/ 151512 w 557598"/>
              <a:gd name="connsiteY7" fmla="*/ 137974 h 495643"/>
              <a:gd name="connsiteX8" fmla="*/ 154889 w 557598"/>
              <a:gd name="connsiteY8" fmla="*/ 105324 h 495643"/>
              <a:gd name="connsiteX9" fmla="*/ 154889 w 557598"/>
              <a:gd name="connsiteY9" fmla="*/ 49564 h 495643"/>
              <a:gd name="connsiteX10" fmla="*/ 151512 w 557598"/>
              <a:gd name="connsiteY10" fmla="*/ 16914 h 495643"/>
              <a:gd name="connsiteX11" fmla="*/ 137974 w 557598"/>
              <a:gd name="connsiteY11" fmla="*/ 3376 h 495643"/>
              <a:gd name="connsiteX12" fmla="*/ 105324 w 557598"/>
              <a:gd name="connsiteY12" fmla="*/ 0 h 495643"/>
              <a:gd name="connsiteX13" fmla="*/ 49564 w 557598"/>
              <a:gd name="connsiteY13" fmla="*/ 0 h 495643"/>
              <a:gd name="connsiteX14" fmla="*/ 16914 w 557598"/>
              <a:gd name="connsiteY14" fmla="*/ 3376 h 495643"/>
              <a:gd name="connsiteX15" fmla="*/ 3376 w 557598"/>
              <a:gd name="connsiteY15" fmla="*/ 16914 h 495643"/>
              <a:gd name="connsiteX16" fmla="*/ 0 w 557598"/>
              <a:gd name="connsiteY16" fmla="*/ 49564 h 495643"/>
              <a:gd name="connsiteX17" fmla="*/ 0 w 557598"/>
              <a:gd name="connsiteY17" fmla="*/ 105324 h 495643"/>
              <a:gd name="connsiteX18" fmla="*/ 3376 w 557598"/>
              <a:gd name="connsiteY18" fmla="*/ 137974 h 495643"/>
              <a:gd name="connsiteX19" fmla="*/ 16914 w 557598"/>
              <a:gd name="connsiteY19" fmla="*/ 151512 h 495643"/>
              <a:gd name="connsiteX20" fmla="*/ 49564 w 557598"/>
              <a:gd name="connsiteY20" fmla="*/ 154889 h 495643"/>
              <a:gd name="connsiteX21" fmla="*/ 328364 w 557598"/>
              <a:gd name="connsiteY21" fmla="*/ 495643 h 495643"/>
              <a:gd name="connsiteX22" fmla="*/ 384124 w 557598"/>
              <a:gd name="connsiteY22" fmla="*/ 495643 h 495643"/>
              <a:gd name="connsiteX23" fmla="*/ 416774 w 557598"/>
              <a:gd name="connsiteY23" fmla="*/ 492267 h 495643"/>
              <a:gd name="connsiteX24" fmla="*/ 430311 w 557598"/>
              <a:gd name="connsiteY24" fmla="*/ 478730 h 495643"/>
              <a:gd name="connsiteX25" fmla="*/ 433688 w 557598"/>
              <a:gd name="connsiteY25" fmla="*/ 446079 h 495643"/>
              <a:gd name="connsiteX26" fmla="*/ 433688 w 557598"/>
              <a:gd name="connsiteY26" fmla="*/ 390319 h 495643"/>
              <a:gd name="connsiteX27" fmla="*/ 430311 w 557598"/>
              <a:gd name="connsiteY27" fmla="*/ 357669 h 495643"/>
              <a:gd name="connsiteX28" fmla="*/ 416774 w 557598"/>
              <a:gd name="connsiteY28" fmla="*/ 344131 h 495643"/>
              <a:gd name="connsiteX29" fmla="*/ 384124 w 557598"/>
              <a:gd name="connsiteY29" fmla="*/ 340755 h 495643"/>
              <a:gd name="connsiteX30" fmla="*/ 328364 w 557598"/>
              <a:gd name="connsiteY30" fmla="*/ 340755 h 495643"/>
              <a:gd name="connsiteX31" fmla="*/ 295713 w 557598"/>
              <a:gd name="connsiteY31" fmla="*/ 344131 h 495643"/>
              <a:gd name="connsiteX32" fmla="*/ 282176 w 557598"/>
              <a:gd name="connsiteY32" fmla="*/ 357669 h 495643"/>
              <a:gd name="connsiteX33" fmla="*/ 278799 w 557598"/>
              <a:gd name="connsiteY33" fmla="*/ 390319 h 495643"/>
              <a:gd name="connsiteX34" fmla="*/ 278799 w 557598"/>
              <a:gd name="connsiteY34" fmla="*/ 446079 h 495643"/>
              <a:gd name="connsiteX35" fmla="*/ 282176 w 557598"/>
              <a:gd name="connsiteY35" fmla="*/ 478730 h 495643"/>
              <a:gd name="connsiteX36" fmla="*/ 295713 w 557598"/>
              <a:gd name="connsiteY36" fmla="*/ 492267 h 495643"/>
              <a:gd name="connsiteX37" fmla="*/ 328364 w 557598"/>
              <a:gd name="connsiteY37" fmla="*/ 495643 h 495643"/>
              <a:gd name="connsiteX38" fmla="*/ 452275 w 557598"/>
              <a:gd name="connsiteY38" fmla="*/ 154889 h 495643"/>
              <a:gd name="connsiteX39" fmla="*/ 508034 w 557598"/>
              <a:gd name="connsiteY39" fmla="*/ 154889 h 495643"/>
              <a:gd name="connsiteX40" fmla="*/ 540685 w 557598"/>
              <a:gd name="connsiteY40" fmla="*/ 151512 h 495643"/>
              <a:gd name="connsiteX41" fmla="*/ 554222 w 557598"/>
              <a:gd name="connsiteY41" fmla="*/ 137974 h 495643"/>
              <a:gd name="connsiteX42" fmla="*/ 557599 w 557598"/>
              <a:gd name="connsiteY42" fmla="*/ 105324 h 495643"/>
              <a:gd name="connsiteX43" fmla="*/ 557599 w 557598"/>
              <a:gd name="connsiteY43" fmla="*/ 49564 h 495643"/>
              <a:gd name="connsiteX44" fmla="*/ 554222 w 557598"/>
              <a:gd name="connsiteY44" fmla="*/ 16914 h 495643"/>
              <a:gd name="connsiteX45" fmla="*/ 540685 w 557598"/>
              <a:gd name="connsiteY45" fmla="*/ 3376 h 495643"/>
              <a:gd name="connsiteX46" fmla="*/ 508034 w 557598"/>
              <a:gd name="connsiteY46" fmla="*/ 0 h 495643"/>
              <a:gd name="connsiteX47" fmla="*/ 452275 w 557598"/>
              <a:gd name="connsiteY47" fmla="*/ 0 h 495643"/>
              <a:gd name="connsiteX48" fmla="*/ 419624 w 557598"/>
              <a:gd name="connsiteY48" fmla="*/ 3376 h 495643"/>
              <a:gd name="connsiteX49" fmla="*/ 406087 w 557598"/>
              <a:gd name="connsiteY49" fmla="*/ 16914 h 495643"/>
              <a:gd name="connsiteX50" fmla="*/ 402710 w 557598"/>
              <a:gd name="connsiteY50" fmla="*/ 49564 h 495643"/>
              <a:gd name="connsiteX51" fmla="*/ 402710 w 557598"/>
              <a:gd name="connsiteY51" fmla="*/ 105324 h 495643"/>
              <a:gd name="connsiteX52" fmla="*/ 406087 w 557598"/>
              <a:gd name="connsiteY52" fmla="*/ 137974 h 495643"/>
              <a:gd name="connsiteX53" fmla="*/ 419624 w 557598"/>
              <a:gd name="connsiteY53" fmla="*/ 151512 h 495643"/>
              <a:gd name="connsiteX54" fmla="*/ 452275 w 557598"/>
              <a:gd name="connsiteY54" fmla="*/ 154889 h 49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7598" h="495643">
                <a:moveTo>
                  <a:pt x="154889" y="77444"/>
                </a:moveTo>
                <a:lnTo>
                  <a:pt x="402710" y="77444"/>
                </a:lnTo>
                <a:moveTo>
                  <a:pt x="145751" y="145880"/>
                </a:moveTo>
                <a:lnTo>
                  <a:pt x="287554" y="350153"/>
                </a:lnTo>
                <a:moveTo>
                  <a:pt x="49564" y="154889"/>
                </a:moveTo>
                <a:lnTo>
                  <a:pt x="105324" y="154889"/>
                </a:lnTo>
                <a:cubicBezTo>
                  <a:pt x="122673" y="154889"/>
                  <a:pt x="131348" y="154889"/>
                  <a:pt x="137974" y="151512"/>
                </a:cubicBezTo>
                <a:cubicBezTo>
                  <a:pt x="143803" y="148542"/>
                  <a:pt x="148542" y="143803"/>
                  <a:pt x="151512" y="137974"/>
                </a:cubicBezTo>
                <a:cubicBezTo>
                  <a:pt x="154889" y="131348"/>
                  <a:pt x="154889" y="122673"/>
                  <a:pt x="154889" y="105324"/>
                </a:cubicBezTo>
                <a:lnTo>
                  <a:pt x="154889" y="49564"/>
                </a:lnTo>
                <a:cubicBezTo>
                  <a:pt x="154889" y="32215"/>
                  <a:pt x="154889" y="23541"/>
                  <a:pt x="151512" y="16914"/>
                </a:cubicBezTo>
                <a:cubicBezTo>
                  <a:pt x="148542" y="11085"/>
                  <a:pt x="143803" y="6346"/>
                  <a:pt x="137974" y="3376"/>
                </a:cubicBezTo>
                <a:cubicBezTo>
                  <a:pt x="131348" y="0"/>
                  <a:pt x="122673" y="0"/>
                  <a:pt x="105324" y="0"/>
                </a:cubicBezTo>
                <a:lnTo>
                  <a:pt x="49564" y="0"/>
                </a:lnTo>
                <a:cubicBezTo>
                  <a:pt x="32215" y="0"/>
                  <a:pt x="23541" y="0"/>
                  <a:pt x="16914" y="3376"/>
                </a:cubicBezTo>
                <a:cubicBezTo>
                  <a:pt x="11085" y="6346"/>
                  <a:pt x="6346" y="11085"/>
                  <a:pt x="3376" y="16914"/>
                </a:cubicBezTo>
                <a:cubicBezTo>
                  <a:pt x="0" y="23541"/>
                  <a:pt x="0" y="32215"/>
                  <a:pt x="0" y="49564"/>
                </a:cubicBezTo>
                <a:lnTo>
                  <a:pt x="0" y="105324"/>
                </a:lnTo>
                <a:cubicBezTo>
                  <a:pt x="0" y="122673"/>
                  <a:pt x="0" y="131348"/>
                  <a:pt x="3376" y="137974"/>
                </a:cubicBezTo>
                <a:cubicBezTo>
                  <a:pt x="6346" y="143803"/>
                  <a:pt x="11085" y="148542"/>
                  <a:pt x="16914" y="151512"/>
                </a:cubicBezTo>
                <a:cubicBezTo>
                  <a:pt x="23541" y="154889"/>
                  <a:pt x="32215" y="154889"/>
                  <a:pt x="49564" y="154889"/>
                </a:cubicBezTo>
                <a:close/>
                <a:moveTo>
                  <a:pt x="328364" y="495643"/>
                </a:moveTo>
                <a:lnTo>
                  <a:pt x="384124" y="495643"/>
                </a:lnTo>
                <a:cubicBezTo>
                  <a:pt x="401474" y="495643"/>
                  <a:pt x="410148" y="495643"/>
                  <a:pt x="416774" y="492267"/>
                </a:cubicBezTo>
                <a:cubicBezTo>
                  <a:pt x="422604" y="489296"/>
                  <a:pt x="427341" y="484560"/>
                  <a:pt x="430311" y="478730"/>
                </a:cubicBezTo>
                <a:cubicBezTo>
                  <a:pt x="433688" y="472103"/>
                  <a:pt x="433688" y="463430"/>
                  <a:pt x="433688" y="446079"/>
                </a:cubicBezTo>
                <a:lnTo>
                  <a:pt x="433688" y="390319"/>
                </a:lnTo>
                <a:cubicBezTo>
                  <a:pt x="433688" y="372969"/>
                  <a:pt x="433688" y="364295"/>
                  <a:pt x="430311" y="357669"/>
                </a:cubicBezTo>
                <a:cubicBezTo>
                  <a:pt x="427341" y="351839"/>
                  <a:pt x="422604" y="347102"/>
                  <a:pt x="416774" y="344131"/>
                </a:cubicBezTo>
                <a:cubicBezTo>
                  <a:pt x="410148" y="340755"/>
                  <a:pt x="401474" y="340755"/>
                  <a:pt x="384124" y="340755"/>
                </a:cubicBezTo>
                <a:lnTo>
                  <a:pt x="328364" y="340755"/>
                </a:lnTo>
                <a:cubicBezTo>
                  <a:pt x="311013" y="340755"/>
                  <a:pt x="302339" y="340755"/>
                  <a:pt x="295713" y="344131"/>
                </a:cubicBezTo>
                <a:cubicBezTo>
                  <a:pt x="289883" y="347102"/>
                  <a:pt x="285147" y="351839"/>
                  <a:pt x="282176" y="357669"/>
                </a:cubicBezTo>
                <a:cubicBezTo>
                  <a:pt x="278799" y="364295"/>
                  <a:pt x="278799" y="372969"/>
                  <a:pt x="278799" y="390319"/>
                </a:cubicBezTo>
                <a:lnTo>
                  <a:pt x="278799" y="446079"/>
                </a:lnTo>
                <a:cubicBezTo>
                  <a:pt x="278799" y="463430"/>
                  <a:pt x="278799" y="472103"/>
                  <a:pt x="282176" y="478730"/>
                </a:cubicBezTo>
                <a:cubicBezTo>
                  <a:pt x="285147" y="484560"/>
                  <a:pt x="289883" y="489296"/>
                  <a:pt x="295713" y="492267"/>
                </a:cubicBezTo>
                <a:cubicBezTo>
                  <a:pt x="302339" y="495643"/>
                  <a:pt x="311013" y="495643"/>
                  <a:pt x="328364" y="495643"/>
                </a:cubicBezTo>
                <a:close/>
                <a:moveTo>
                  <a:pt x="452275" y="154889"/>
                </a:moveTo>
                <a:lnTo>
                  <a:pt x="508034" y="154889"/>
                </a:lnTo>
                <a:cubicBezTo>
                  <a:pt x="525385" y="154889"/>
                  <a:pt x="534059" y="154889"/>
                  <a:pt x="540685" y="151512"/>
                </a:cubicBezTo>
                <a:cubicBezTo>
                  <a:pt x="546515" y="148542"/>
                  <a:pt x="551251" y="143803"/>
                  <a:pt x="554222" y="137974"/>
                </a:cubicBezTo>
                <a:cubicBezTo>
                  <a:pt x="557599" y="131348"/>
                  <a:pt x="557599" y="122673"/>
                  <a:pt x="557599" y="105324"/>
                </a:cubicBezTo>
                <a:lnTo>
                  <a:pt x="557599" y="49564"/>
                </a:lnTo>
                <a:cubicBezTo>
                  <a:pt x="557599" y="32215"/>
                  <a:pt x="557599" y="23541"/>
                  <a:pt x="554222" y="16914"/>
                </a:cubicBezTo>
                <a:cubicBezTo>
                  <a:pt x="551251" y="11085"/>
                  <a:pt x="546515" y="6346"/>
                  <a:pt x="540685" y="3376"/>
                </a:cubicBezTo>
                <a:cubicBezTo>
                  <a:pt x="534059" y="0"/>
                  <a:pt x="525385" y="0"/>
                  <a:pt x="508034" y="0"/>
                </a:cubicBezTo>
                <a:lnTo>
                  <a:pt x="452275" y="0"/>
                </a:lnTo>
                <a:cubicBezTo>
                  <a:pt x="434924" y="0"/>
                  <a:pt x="426250" y="0"/>
                  <a:pt x="419624" y="3376"/>
                </a:cubicBezTo>
                <a:cubicBezTo>
                  <a:pt x="413794" y="6346"/>
                  <a:pt x="409058" y="11085"/>
                  <a:pt x="406087" y="16914"/>
                </a:cubicBezTo>
                <a:cubicBezTo>
                  <a:pt x="402710" y="23541"/>
                  <a:pt x="402710" y="32215"/>
                  <a:pt x="402710" y="49564"/>
                </a:cubicBezTo>
                <a:lnTo>
                  <a:pt x="402710" y="105324"/>
                </a:lnTo>
                <a:cubicBezTo>
                  <a:pt x="402710" y="122673"/>
                  <a:pt x="402710" y="131348"/>
                  <a:pt x="406087" y="137974"/>
                </a:cubicBezTo>
                <a:cubicBezTo>
                  <a:pt x="409058" y="143803"/>
                  <a:pt x="413794" y="148542"/>
                  <a:pt x="419624" y="151512"/>
                </a:cubicBezTo>
                <a:cubicBezTo>
                  <a:pt x="426250" y="154889"/>
                  <a:pt x="434924" y="154889"/>
                  <a:pt x="452275" y="154889"/>
                </a:cubicBezTo>
                <a:close/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F62DB420-3784-4ED5-952C-DCD4376A171F}"/>
              </a:ext>
            </a:extLst>
          </p:cNvPr>
          <p:cNvGrpSpPr/>
          <p:nvPr/>
        </p:nvGrpSpPr>
        <p:grpSpPr>
          <a:xfrm>
            <a:off x="4238266" y="3703212"/>
            <a:ext cx="232432" cy="284114"/>
            <a:chOff x="4238266" y="3703212"/>
            <a:chExt cx="232432" cy="284114"/>
          </a:xfrm>
        </p:grpSpPr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DC81EAE4-48A6-4F2D-997D-89E724E43DA3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5E9D1086-0F7A-4D49-A85B-1F446A852DAA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01C0CBD1-971F-4240-8F3C-C9619F6CC9E6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14191582-41A4-4AF3-A211-264AFA35C4CE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A4EF0ADD-2A69-4215-B1C8-65290F42B1A0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BA103FF9-2D55-4E29-B34D-7773FF36F3EA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0A2B7F03-6D58-4E04-A572-1DBEF9F440DB}"/>
              </a:ext>
            </a:extLst>
          </p:cNvPr>
          <p:cNvGrpSpPr/>
          <p:nvPr/>
        </p:nvGrpSpPr>
        <p:grpSpPr>
          <a:xfrm>
            <a:off x="7827415" y="738086"/>
            <a:ext cx="300022" cy="366732"/>
            <a:chOff x="4238266" y="3703212"/>
            <a:chExt cx="232432" cy="284114"/>
          </a:xfrm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EDB3B3EA-647D-44E6-838E-E0C50B82483A}"/>
                </a:ext>
              </a:extLst>
            </p:cNvPr>
            <p:cNvSpPr/>
            <p:nvPr/>
          </p:nvSpPr>
          <p:spPr>
            <a:xfrm>
              <a:off x="4238266" y="3703212"/>
              <a:ext cx="232432" cy="284114"/>
            </a:xfrm>
            <a:custGeom>
              <a:avLst/>
              <a:gdLst>
                <a:gd name="connsiteX0" fmla="*/ 206592 w 232432"/>
                <a:gd name="connsiteY0" fmla="*/ 0 h 284114"/>
                <a:gd name="connsiteX1" fmla="*/ 232433 w 232432"/>
                <a:gd name="connsiteY1" fmla="*/ 0 h 284114"/>
                <a:gd name="connsiteX2" fmla="*/ 232433 w 232432"/>
                <a:gd name="connsiteY2" fmla="*/ 284114 h 284114"/>
                <a:gd name="connsiteX3" fmla="*/ 206592 w 232432"/>
                <a:gd name="connsiteY3" fmla="*/ 284114 h 284114"/>
                <a:gd name="connsiteX4" fmla="*/ 25841 w 232432"/>
                <a:gd name="connsiteY4" fmla="*/ 284114 h 284114"/>
                <a:gd name="connsiteX5" fmla="*/ 0 w 232432"/>
                <a:gd name="connsiteY5" fmla="*/ 284114 h 284114"/>
                <a:gd name="connsiteX6" fmla="*/ 0 w 232432"/>
                <a:gd name="connsiteY6" fmla="*/ 0 h 284114"/>
                <a:gd name="connsiteX7" fmla="*/ 25841 w 232432"/>
                <a:gd name="connsiteY7" fmla="*/ 0 h 28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432" h="284114">
                  <a:moveTo>
                    <a:pt x="206592" y="0"/>
                  </a:moveTo>
                  <a:cubicBezTo>
                    <a:pt x="220863" y="0"/>
                    <a:pt x="232433" y="0"/>
                    <a:pt x="232433" y="0"/>
                  </a:cubicBezTo>
                  <a:lnTo>
                    <a:pt x="232433" y="284114"/>
                  </a:lnTo>
                  <a:cubicBezTo>
                    <a:pt x="232433" y="284114"/>
                    <a:pt x="220863" y="284114"/>
                    <a:pt x="206592" y="284114"/>
                  </a:cubicBezTo>
                  <a:lnTo>
                    <a:pt x="25841" y="284114"/>
                  </a:lnTo>
                  <a:cubicBezTo>
                    <a:pt x="11569" y="284114"/>
                    <a:pt x="0" y="284114"/>
                    <a:pt x="0" y="284114"/>
                  </a:cubicBezTo>
                  <a:lnTo>
                    <a:pt x="0" y="0"/>
                  </a:lnTo>
                  <a:cubicBezTo>
                    <a:pt x="0" y="0"/>
                    <a:pt x="11569" y="0"/>
                    <a:pt x="25841" y="0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267D9E6A-E238-4A22-B850-9CF3F082053D}"/>
                </a:ext>
              </a:extLst>
            </p:cNvPr>
            <p:cNvSpPr/>
            <p:nvPr/>
          </p:nvSpPr>
          <p:spPr>
            <a:xfrm>
              <a:off x="4289948" y="3703212"/>
              <a:ext cx="129069" cy="232432"/>
            </a:xfrm>
            <a:custGeom>
              <a:avLst/>
              <a:gdLst>
                <a:gd name="connsiteX0" fmla="*/ 129069 w 129069"/>
                <a:gd name="connsiteY0" fmla="*/ 0 h 232432"/>
                <a:gd name="connsiteX1" fmla="*/ 129069 w 129069"/>
                <a:gd name="connsiteY1" fmla="*/ 167898 h 232432"/>
                <a:gd name="connsiteX2" fmla="*/ 64535 w 129069"/>
                <a:gd name="connsiteY2" fmla="*/ 232433 h 232432"/>
                <a:gd name="connsiteX3" fmla="*/ 0 w 129069"/>
                <a:gd name="connsiteY3" fmla="*/ 167898 h 232432"/>
                <a:gd name="connsiteX4" fmla="*/ 0 w 129069"/>
                <a:gd name="connsiteY4" fmla="*/ 116216 h 232432"/>
                <a:gd name="connsiteX5" fmla="*/ 12853 w 129069"/>
                <a:gd name="connsiteY5" fmla="*/ 103363 h 232432"/>
                <a:gd name="connsiteX6" fmla="*/ 12853 w 129069"/>
                <a:gd name="connsiteY6" fmla="*/ 51682 h 232432"/>
                <a:gd name="connsiteX7" fmla="*/ 0 w 129069"/>
                <a:gd name="connsiteY7" fmla="*/ 38152 h 232432"/>
                <a:gd name="connsiteX8" fmla="*/ 0 w 129069"/>
                <a:gd name="connsiteY8" fmla="*/ 0 h 23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69" h="232432">
                  <a:moveTo>
                    <a:pt x="129069" y="0"/>
                  </a:moveTo>
                  <a:lnTo>
                    <a:pt x="129069" y="167898"/>
                  </a:lnTo>
                  <a:cubicBezTo>
                    <a:pt x="129069" y="203539"/>
                    <a:pt x="100176" y="232433"/>
                    <a:pt x="64535" y="232433"/>
                  </a:cubicBezTo>
                  <a:cubicBezTo>
                    <a:pt x="28893" y="232433"/>
                    <a:pt x="0" y="203539"/>
                    <a:pt x="0" y="167898"/>
                  </a:cubicBezTo>
                  <a:lnTo>
                    <a:pt x="0" y="116216"/>
                  </a:lnTo>
                  <a:lnTo>
                    <a:pt x="12853" y="103363"/>
                  </a:lnTo>
                  <a:lnTo>
                    <a:pt x="12853" y="51682"/>
                  </a:lnTo>
                  <a:lnTo>
                    <a:pt x="0" y="381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546E974B-F007-42D7-BDA7-72E54313FFB2}"/>
                </a:ext>
              </a:extLst>
            </p:cNvPr>
            <p:cNvSpPr/>
            <p:nvPr/>
          </p:nvSpPr>
          <p:spPr>
            <a:xfrm>
              <a:off x="4341630" y="3858258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noFill/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66EDECA5-7FA2-476E-A53B-049B20AC39C7}"/>
                </a:ext>
              </a:extLst>
            </p:cNvPr>
            <p:cNvSpPr/>
            <p:nvPr/>
          </p:nvSpPr>
          <p:spPr>
            <a:xfrm>
              <a:off x="4264107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56495AD2-B8F3-4C10-9948-DEDD99DFE02E}"/>
                </a:ext>
              </a:extLst>
            </p:cNvPr>
            <p:cNvSpPr/>
            <p:nvPr/>
          </p:nvSpPr>
          <p:spPr>
            <a:xfrm>
              <a:off x="4419152" y="3935780"/>
              <a:ext cx="25705" cy="25705"/>
            </a:xfrm>
            <a:custGeom>
              <a:avLst/>
              <a:gdLst>
                <a:gd name="connsiteX0" fmla="*/ 25706 w 25705"/>
                <a:gd name="connsiteY0" fmla="*/ 12853 h 25705"/>
                <a:gd name="connsiteX1" fmla="*/ 12853 w 25705"/>
                <a:gd name="connsiteY1" fmla="*/ 25706 h 25705"/>
                <a:gd name="connsiteX2" fmla="*/ 0 w 25705"/>
                <a:gd name="connsiteY2" fmla="*/ 12853 h 25705"/>
                <a:gd name="connsiteX3" fmla="*/ 12853 w 25705"/>
                <a:gd name="connsiteY3" fmla="*/ 0 h 25705"/>
                <a:gd name="connsiteX4" fmla="*/ 25706 w 25705"/>
                <a:gd name="connsiteY4" fmla="*/ 12853 h 2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" h="25705">
                  <a:moveTo>
                    <a:pt x="25706" y="12853"/>
                  </a:moveTo>
                  <a:cubicBezTo>
                    <a:pt x="25706" y="19951"/>
                    <a:pt x="19951" y="25706"/>
                    <a:pt x="12853" y="25706"/>
                  </a:cubicBezTo>
                  <a:cubicBezTo>
                    <a:pt x="5754" y="25706"/>
                    <a:pt x="0" y="19951"/>
                    <a:pt x="0" y="12853"/>
                  </a:cubicBezTo>
                  <a:cubicBezTo>
                    <a:pt x="0" y="5754"/>
                    <a:pt x="5754" y="0"/>
                    <a:pt x="12853" y="0"/>
                  </a:cubicBezTo>
                  <a:cubicBezTo>
                    <a:pt x="19951" y="0"/>
                    <a:pt x="25706" y="5754"/>
                    <a:pt x="25706" y="12853"/>
                  </a:cubicBezTo>
                  <a:close/>
                </a:path>
              </a:pathLst>
            </a:custGeom>
            <a:solidFill>
              <a:schemeClr val="bg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57ABB30F-B937-477B-B86D-0F01971B2571}"/>
                </a:ext>
              </a:extLst>
            </p:cNvPr>
            <p:cNvSpPr/>
            <p:nvPr/>
          </p:nvSpPr>
          <p:spPr>
            <a:xfrm>
              <a:off x="4354483" y="3754894"/>
              <a:ext cx="25840" cy="13529"/>
            </a:xfrm>
            <a:custGeom>
              <a:avLst/>
              <a:gdLst>
                <a:gd name="connsiteX0" fmla="*/ 0 w 25840"/>
                <a:gd name="connsiteY0" fmla="*/ 0 h 13529"/>
                <a:gd name="connsiteX1" fmla="*/ 25841 w 25840"/>
                <a:gd name="connsiteY1" fmla="*/ 0 h 1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40" h="13529">
                  <a:moveTo>
                    <a:pt x="0" y="0"/>
                  </a:moveTo>
                  <a:lnTo>
                    <a:pt x="25841" y="0"/>
                  </a:lnTo>
                </a:path>
              </a:pathLst>
            </a:custGeom>
            <a:ln w="2577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80" name="Gráfico 79">
            <a:extLst>
              <a:ext uri="{FF2B5EF4-FFF2-40B4-BE49-F238E27FC236}">
                <a16:creationId xmlns:a16="http://schemas.microsoft.com/office/drawing/2014/main" id="{59CC84F2-4660-4FD6-9327-77072B49513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1217" y="4670712"/>
            <a:ext cx="302511" cy="302511"/>
          </a:xfrm>
          <a:prstGeom prst="rect">
            <a:avLst/>
          </a:prstGeom>
        </p:spPr>
      </p:pic>
      <p:sp>
        <p:nvSpPr>
          <p:cNvPr id="81" name="Forma libre: forma 80">
            <a:extLst>
              <a:ext uri="{FF2B5EF4-FFF2-40B4-BE49-F238E27FC236}">
                <a16:creationId xmlns:a16="http://schemas.microsoft.com/office/drawing/2014/main" id="{0F09478E-0CD1-40CF-BEC5-24A59F6D8BA8}"/>
              </a:ext>
            </a:extLst>
          </p:cNvPr>
          <p:cNvSpPr/>
          <p:nvPr/>
        </p:nvSpPr>
        <p:spPr>
          <a:xfrm>
            <a:off x="4225228" y="4682763"/>
            <a:ext cx="264486" cy="278406"/>
          </a:xfrm>
          <a:custGeom>
            <a:avLst/>
            <a:gdLst>
              <a:gd name="connsiteX0" fmla="*/ 125283 w 264486"/>
              <a:gd name="connsiteY0" fmla="*/ 0 h 278406"/>
              <a:gd name="connsiteX1" fmla="*/ 13920 w 264486"/>
              <a:gd name="connsiteY1" fmla="*/ 111363 h 278406"/>
              <a:gd name="connsiteX2" fmla="*/ 13920 w 264486"/>
              <a:gd name="connsiteY2" fmla="*/ 137811 h 278406"/>
              <a:gd name="connsiteX3" fmla="*/ 0 w 264486"/>
              <a:gd name="connsiteY3" fmla="*/ 167044 h 278406"/>
              <a:gd name="connsiteX4" fmla="*/ 27005 w 264486"/>
              <a:gd name="connsiteY4" fmla="*/ 203376 h 278406"/>
              <a:gd name="connsiteX5" fmla="*/ 125283 w 264486"/>
              <a:gd name="connsiteY5" fmla="*/ 278407 h 278406"/>
              <a:gd name="connsiteX6" fmla="*/ 167044 w 264486"/>
              <a:gd name="connsiteY6" fmla="*/ 278407 h 278406"/>
              <a:gd name="connsiteX7" fmla="*/ 167044 w 264486"/>
              <a:gd name="connsiteY7" fmla="*/ 250566 h 278406"/>
              <a:gd name="connsiteX8" fmla="*/ 125283 w 264486"/>
              <a:gd name="connsiteY8" fmla="*/ 250566 h 278406"/>
              <a:gd name="connsiteX9" fmla="*/ 50948 w 264486"/>
              <a:gd name="connsiteY9" fmla="*/ 189456 h 278406"/>
              <a:gd name="connsiteX10" fmla="*/ 48025 w 264486"/>
              <a:gd name="connsiteY10" fmla="*/ 181800 h 278406"/>
              <a:gd name="connsiteX11" fmla="*/ 39812 w 264486"/>
              <a:gd name="connsiteY11" fmla="*/ 180964 h 278406"/>
              <a:gd name="connsiteX12" fmla="*/ 27841 w 264486"/>
              <a:gd name="connsiteY12" fmla="*/ 167044 h 278406"/>
              <a:gd name="connsiteX13" fmla="*/ 34801 w 264486"/>
              <a:gd name="connsiteY13" fmla="*/ 155073 h 278406"/>
              <a:gd name="connsiteX14" fmla="*/ 41761 w 264486"/>
              <a:gd name="connsiteY14" fmla="*/ 151036 h 278406"/>
              <a:gd name="connsiteX15" fmla="*/ 41761 w 264486"/>
              <a:gd name="connsiteY15" fmla="*/ 125283 h 278406"/>
              <a:gd name="connsiteX16" fmla="*/ 55681 w 264486"/>
              <a:gd name="connsiteY16" fmla="*/ 111363 h 278406"/>
              <a:gd name="connsiteX17" fmla="*/ 194885 w 264486"/>
              <a:gd name="connsiteY17" fmla="*/ 111363 h 278406"/>
              <a:gd name="connsiteX18" fmla="*/ 208805 w 264486"/>
              <a:gd name="connsiteY18" fmla="*/ 125283 h 278406"/>
              <a:gd name="connsiteX19" fmla="*/ 208805 w 264486"/>
              <a:gd name="connsiteY19" fmla="*/ 194885 h 278406"/>
              <a:gd name="connsiteX20" fmla="*/ 151871 w 264486"/>
              <a:gd name="connsiteY20" fmla="*/ 194885 h 278406"/>
              <a:gd name="connsiteX21" fmla="*/ 125190 w 264486"/>
              <a:gd name="connsiteY21" fmla="*/ 182231 h 278406"/>
              <a:gd name="connsiteX22" fmla="*/ 112536 w 264486"/>
              <a:gd name="connsiteY22" fmla="*/ 208912 h 278406"/>
              <a:gd name="connsiteX23" fmla="*/ 130712 w 264486"/>
              <a:gd name="connsiteY23" fmla="*/ 222725 h 278406"/>
              <a:gd name="connsiteX24" fmla="*/ 236646 w 264486"/>
              <a:gd name="connsiteY24" fmla="*/ 222725 h 278406"/>
              <a:gd name="connsiteX25" fmla="*/ 264486 w 264486"/>
              <a:gd name="connsiteY25" fmla="*/ 194885 h 278406"/>
              <a:gd name="connsiteX26" fmla="*/ 264486 w 264486"/>
              <a:gd name="connsiteY26" fmla="*/ 167044 h 278406"/>
              <a:gd name="connsiteX27" fmla="*/ 236646 w 264486"/>
              <a:gd name="connsiteY27" fmla="*/ 139203 h 278406"/>
              <a:gd name="connsiteX28" fmla="*/ 236646 w 264486"/>
              <a:gd name="connsiteY28" fmla="*/ 111363 h 278406"/>
              <a:gd name="connsiteX29" fmla="*/ 125283 w 264486"/>
              <a:gd name="connsiteY29" fmla="*/ 0 h 27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4486" h="278406">
                <a:moveTo>
                  <a:pt x="125283" y="0"/>
                </a:moveTo>
                <a:cubicBezTo>
                  <a:pt x="63779" y="0"/>
                  <a:pt x="13920" y="49859"/>
                  <a:pt x="13920" y="111363"/>
                </a:cubicBezTo>
                <a:lnTo>
                  <a:pt x="13920" y="137811"/>
                </a:lnTo>
                <a:cubicBezTo>
                  <a:pt x="5432" y="145207"/>
                  <a:pt x="391" y="155792"/>
                  <a:pt x="0" y="167044"/>
                </a:cubicBezTo>
                <a:cubicBezTo>
                  <a:pt x="649" y="183565"/>
                  <a:pt x="11373" y="197993"/>
                  <a:pt x="27005" y="203376"/>
                </a:cubicBezTo>
                <a:cubicBezTo>
                  <a:pt x="45102" y="246668"/>
                  <a:pt x="81434" y="278407"/>
                  <a:pt x="125283" y="278407"/>
                </a:cubicBezTo>
                <a:lnTo>
                  <a:pt x="167044" y="278407"/>
                </a:lnTo>
                <a:lnTo>
                  <a:pt x="167044" y="250566"/>
                </a:lnTo>
                <a:lnTo>
                  <a:pt x="125283" y="250566"/>
                </a:lnTo>
                <a:cubicBezTo>
                  <a:pt x="93823" y="250566"/>
                  <a:pt x="65286" y="226901"/>
                  <a:pt x="50948" y="189456"/>
                </a:cubicBezTo>
                <a:lnTo>
                  <a:pt x="48025" y="181800"/>
                </a:lnTo>
                <a:lnTo>
                  <a:pt x="39812" y="180964"/>
                </a:lnTo>
                <a:cubicBezTo>
                  <a:pt x="32894" y="179986"/>
                  <a:pt x="27772" y="174031"/>
                  <a:pt x="27841" y="167044"/>
                </a:cubicBezTo>
                <a:cubicBezTo>
                  <a:pt x="27871" y="162101"/>
                  <a:pt x="30520" y="157544"/>
                  <a:pt x="34801" y="155073"/>
                </a:cubicBezTo>
                <a:lnTo>
                  <a:pt x="41761" y="151036"/>
                </a:lnTo>
                <a:lnTo>
                  <a:pt x="41761" y="125283"/>
                </a:lnTo>
                <a:cubicBezTo>
                  <a:pt x="41761" y="117595"/>
                  <a:pt x="47993" y="111363"/>
                  <a:pt x="55681" y="111363"/>
                </a:cubicBezTo>
                <a:lnTo>
                  <a:pt x="194885" y="111363"/>
                </a:lnTo>
                <a:cubicBezTo>
                  <a:pt x="202573" y="111363"/>
                  <a:pt x="208805" y="117595"/>
                  <a:pt x="208805" y="125283"/>
                </a:cubicBezTo>
                <a:lnTo>
                  <a:pt x="208805" y="194885"/>
                </a:lnTo>
                <a:lnTo>
                  <a:pt x="151871" y="194885"/>
                </a:lnTo>
                <a:cubicBezTo>
                  <a:pt x="147997" y="184023"/>
                  <a:pt x="136052" y="178357"/>
                  <a:pt x="125190" y="182231"/>
                </a:cubicBezTo>
                <a:cubicBezTo>
                  <a:pt x="114328" y="186104"/>
                  <a:pt x="108663" y="198050"/>
                  <a:pt x="112536" y="208912"/>
                </a:cubicBezTo>
                <a:cubicBezTo>
                  <a:pt x="115318" y="216714"/>
                  <a:pt x="122450" y="222134"/>
                  <a:pt x="130712" y="222725"/>
                </a:cubicBezTo>
                <a:lnTo>
                  <a:pt x="236646" y="222725"/>
                </a:lnTo>
                <a:cubicBezTo>
                  <a:pt x="252022" y="222725"/>
                  <a:pt x="264486" y="210261"/>
                  <a:pt x="264486" y="194885"/>
                </a:cubicBezTo>
                <a:lnTo>
                  <a:pt x="264486" y="167044"/>
                </a:lnTo>
                <a:cubicBezTo>
                  <a:pt x="264486" y="151668"/>
                  <a:pt x="252022" y="139203"/>
                  <a:pt x="236646" y="139203"/>
                </a:cubicBezTo>
                <a:lnTo>
                  <a:pt x="236646" y="111363"/>
                </a:lnTo>
                <a:cubicBezTo>
                  <a:pt x="236646" y="49859"/>
                  <a:pt x="186787" y="0"/>
                  <a:pt x="125283" y="0"/>
                </a:cubicBezTo>
                <a:close/>
              </a:path>
            </a:pathLst>
          </a:custGeom>
          <a:solidFill>
            <a:schemeClr val="bg1"/>
          </a:soli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2" name="Gráfico 90">
            <a:extLst>
              <a:ext uri="{FF2B5EF4-FFF2-40B4-BE49-F238E27FC236}">
                <a16:creationId xmlns:a16="http://schemas.microsoft.com/office/drawing/2014/main" id="{F2D921F1-637E-428A-A40F-951F36D097C2}"/>
              </a:ext>
            </a:extLst>
          </p:cNvPr>
          <p:cNvSpPr/>
          <p:nvPr/>
        </p:nvSpPr>
        <p:spPr>
          <a:xfrm>
            <a:off x="895092" y="5697909"/>
            <a:ext cx="214761" cy="214761"/>
          </a:xfrm>
          <a:custGeom>
            <a:avLst/>
            <a:gdLst>
              <a:gd name="connsiteX0" fmla="*/ 295270 w 295269"/>
              <a:gd name="connsiteY0" fmla="*/ 0 h 295269"/>
              <a:gd name="connsiteX1" fmla="*/ 0 w 295269"/>
              <a:gd name="connsiteY1" fmla="*/ 0 h 295269"/>
              <a:gd name="connsiteX2" fmla="*/ 0 w 295269"/>
              <a:gd name="connsiteY2" fmla="*/ 295270 h 295269"/>
              <a:gd name="connsiteX3" fmla="*/ 295270 w 295269"/>
              <a:gd name="connsiteY3" fmla="*/ 295270 h 295269"/>
              <a:gd name="connsiteX4" fmla="*/ 295270 w 295269"/>
              <a:gd name="connsiteY4" fmla="*/ 0 h 295269"/>
              <a:gd name="connsiteX5" fmla="*/ 98428 w 295269"/>
              <a:gd name="connsiteY5" fmla="*/ 172245 h 295269"/>
              <a:gd name="connsiteX6" fmla="*/ 49207 w 295269"/>
              <a:gd name="connsiteY6" fmla="*/ 172245 h 295269"/>
              <a:gd name="connsiteX7" fmla="*/ 49207 w 295269"/>
              <a:gd name="connsiteY7" fmla="*/ 246063 h 295269"/>
              <a:gd name="connsiteX8" fmla="*/ 98428 w 295269"/>
              <a:gd name="connsiteY8" fmla="*/ 246063 h 295269"/>
              <a:gd name="connsiteX9" fmla="*/ 98428 w 295269"/>
              <a:gd name="connsiteY9" fmla="*/ 172245 h 295269"/>
              <a:gd name="connsiteX10" fmla="*/ 123024 w 295269"/>
              <a:gd name="connsiteY10" fmla="*/ 49207 h 295269"/>
              <a:gd name="connsiteX11" fmla="*/ 172245 w 295269"/>
              <a:gd name="connsiteY11" fmla="*/ 49207 h 295269"/>
              <a:gd name="connsiteX12" fmla="*/ 172245 w 295269"/>
              <a:gd name="connsiteY12" fmla="*/ 246063 h 295269"/>
              <a:gd name="connsiteX13" fmla="*/ 123024 w 295269"/>
              <a:gd name="connsiteY13" fmla="*/ 246063 h 295269"/>
              <a:gd name="connsiteX14" fmla="*/ 123024 w 295269"/>
              <a:gd name="connsiteY14" fmla="*/ 49207 h 295269"/>
              <a:gd name="connsiteX15" fmla="*/ 246063 w 295269"/>
              <a:gd name="connsiteY15" fmla="*/ 123024 h 295269"/>
              <a:gd name="connsiteX16" fmla="*/ 196841 w 295269"/>
              <a:gd name="connsiteY16" fmla="*/ 123024 h 295269"/>
              <a:gd name="connsiteX17" fmla="*/ 196841 w 295269"/>
              <a:gd name="connsiteY17" fmla="*/ 246063 h 295269"/>
              <a:gd name="connsiteX18" fmla="*/ 246063 w 295269"/>
              <a:gd name="connsiteY18" fmla="*/ 246063 h 295269"/>
              <a:gd name="connsiteX19" fmla="*/ 246063 w 295269"/>
              <a:gd name="connsiteY19" fmla="*/ 123024 h 2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69" h="295269">
                <a:moveTo>
                  <a:pt x="295270" y="0"/>
                </a:moveTo>
                <a:lnTo>
                  <a:pt x="0" y="0"/>
                </a:lnTo>
                <a:lnTo>
                  <a:pt x="0" y="295270"/>
                </a:lnTo>
                <a:lnTo>
                  <a:pt x="295270" y="295270"/>
                </a:lnTo>
                <a:lnTo>
                  <a:pt x="295270" y="0"/>
                </a:lnTo>
                <a:close/>
                <a:moveTo>
                  <a:pt x="98428" y="172245"/>
                </a:moveTo>
                <a:lnTo>
                  <a:pt x="49207" y="172245"/>
                </a:lnTo>
                <a:lnTo>
                  <a:pt x="49207" y="246063"/>
                </a:lnTo>
                <a:lnTo>
                  <a:pt x="98428" y="246063"/>
                </a:lnTo>
                <a:lnTo>
                  <a:pt x="98428" y="172245"/>
                </a:lnTo>
                <a:close/>
                <a:moveTo>
                  <a:pt x="123024" y="49207"/>
                </a:moveTo>
                <a:lnTo>
                  <a:pt x="172245" y="49207"/>
                </a:lnTo>
                <a:lnTo>
                  <a:pt x="172245" y="246063"/>
                </a:lnTo>
                <a:lnTo>
                  <a:pt x="123024" y="246063"/>
                </a:lnTo>
                <a:lnTo>
                  <a:pt x="123024" y="49207"/>
                </a:lnTo>
                <a:close/>
                <a:moveTo>
                  <a:pt x="246063" y="123024"/>
                </a:moveTo>
                <a:lnTo>
                  <a:pt x="196841" y="123024"/>
                </a:lnTo>
                <a:lnTo>
                  <a:pt x="196841" y="246063"/>
                </a:lnTo>
                <a:lnTo>
                  <a:pt x="246063" y="246063"/>
                </a:lnTo>
                <a:lnTo>
                  <a:pt x="246063" y="123024"/>
                </a:lnTo>
                <a:close/>
              </a:path>
            </a:pathLst>
          </a:custGeom>
          <a:solidFill>
            <a:schemeClr val="bg1"/>
          </a:solidFill>
          <a:ln w="1452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3" name="Rectángulo: esquinas redondeadas 82">
            <a:hlinkClick r:id="rId22" action="ppaction://hlinksldjump"/>
            <a:extLst>
              <a:ext uri="{FF2B5EF4-FFF2-40B4-BE49-F238E27FC236}">
                <a16:creationId xmlns:a16="http://schemas.microsoft.com/office/drawing/2014/main" id="{41DB290C-97D2-42EB-8340-4CAAFBEB0B3F}"/>
              </a:ext>
            </a:extLst>
          </p:cNvPr>
          <p:cNvSpPr/>
          <p:nvPr/>
        </p:nvSpPr>
        <p:spPr>
          <a:xfrm>
            <a:off x="7646796" y="5654918"/>
            <a:ext cx="1457011" cy="396502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Oxygen" panose="02000503000000000000" pitchFamily="2" charset="0"/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2436283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1744</Words>
  <Application>Microsoft Office PowerPoint</Application>
  <PresentationFormat>Panorámica</PresentationFormat>
  <Paragraphs>210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Oxygen</vt:lpstr>
      <vt:lpstr>Arial</vt:lpstr>
      <vt:lpstr>Asap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 Bustillos Gil</dc:creator>
  <cp:lastModifiedBy>Miguel  Bustillos Gil</cp:lastModifiedBy>
  <cp:revision>41</cp:revision>
  <dcterms:created xsi:type="dcterms:W3CDTF">2024-10-27T20:48:19Z</dcterms:created>
  <dcterms:modified xsi:type="dcterms:W3CDTF">2024-10-28T03:17:30Z</dcterms:modified>
</cp:coreProperties>
</file>